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4" r:id="rId1"/>
  </p:sldMasterIdLst>
  <p:sldIdLst>
    <p:sldId id="257" r:id="rId2"/>
    <p:sldId id="259" r:id="rId3"/>
    <p:sldId id="266" r:id="rId4"/>
    <p:sldId id="258" r:id="rId5"/>
    <p:sldId id="262" r:id="rId6"/>
    <p:sldId id="263" r:id="rId7"/>
  </p:sldIdLst>
  <p:sldSz cx="9829800" cy="7772400"/>
  <p:notesSz cx="7010400" cy="9296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472C4"/>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77" d="100"/>
          <a:sy n="77" d="100"/>
        </p:scale>
        <p:origin x="1614" y="13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g>
</file>

<file path=ppt/media/image10.jpeg>
</file>

<file path=ppt/media/image11.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eography History Spor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 y="346586"/>
            <a:ext cx="9829800" cy="6372633"/>
          </a:xfrm>
        </p:spPr>
        <p:txBody>
          <a:bodyPr/>
          <a:lstStyle/>
          <a:p>
            <a:pPr lvl="0"/>
            <a:r>
              <a:rPr lang="en-US" dirty="0"/>
              <a:t>Edit Master text styles</a:t>
            </a:r>
          </a:p>
          <a:p>
            <a:pPr lvl="1"/>
            <a:r>
              <a:rPr lang="en-US" dirty="0"/>
              <a:t>Second level</a:t>
            </a:r>
          </a:p>
        </p:txBody>
      </p:sp>
      <p:sp>
        <p:nvSpPr>
          <p:cNvPr id="4" name="TextBox 3">
            <a:extLst>
              <a:ext uri="{FF2B5EF4-FFF2-40B4-BE49-F238E27FC236}">
                <a16:creationId xmlns:a16="http://schemas.microsoft.com/office/drawing/2014/main" id="{B3782E52-8382-48C0-B127-4EB16FB5D9FB}"/>
              </a:ext>
            </a:extLst>
          </p:cNvPr>
          <p:cNvSpPr txBox="1"/>
          <p:nvPr userDrawn="1"/>
        </p:nvSpPr>
        <p:spPr>
          <a:xfrm>
            <a:off x="0" y="6719219"/>
            <a:ext cx="9829800" cy="307777"/>
          </a:xfrm>
          <a:prstGeom prst="rect">
            <a:avLst/>
          </a:prstGeom>
          <a:noFill/>
        </p:spPr>
        <p:txBody>
          <a:bodyPr wrap="square" rtlCol="0">
            <a:spAutoFit/>
          </a:bodyPr>
          <a:lstStyle/>
          <a:p>
            <a:r>
              <a:rPr lang="en-US" sz="1400" b="1" i="1" kern="1200" dirty="0">
                <a:solidFill>
                  <a:srgbClr val="335BA3"/>
                </a:solidFill>
                <a:effectLst/>
                <a:latin typeface="+mn-lt"/>
                <a:ea typeface="+mn-ea"/>
                <a:cs typeface="+mn-cs"/>
              </a:rPr>
              <a:t>*Bonus Question on Facebook &amp; Instagram*</a:t>
            </a:r>
            <a:endParaRPr lang="en-US" sz="1400" b="1" kern="1200" dirty="0">
              <a:solidFill>
                <a:srgbClr val="335BA3"/>
              </a:solidFill>
              <a:effectLst/>
              <a:latin typeface="+mn-lt"/>
              <a:ea typeface="+mn-ea"/>
              <a:cs typeface="+mn-cs"/>
            </a:endParaRPr>
          </a:p>
        </p:txBody>
      </p:sp>
      <p:sp>
        <p:nvSpPr>
          <p:cNvPr id="5" name="Content Placeholder 2">
            <a:extLst>
              <a:ext uri="{FF2B5EF4-FFF2-40B4-BE49-F238E27FC236}">
                <a16:creationId xmlns:a16="http://schemas.microsoft.com/office/drawing/2014/main" id="{389BD906-7EE3-4FAE-BD8F-59E4B1FC0B99}"/>
              </a:ext>
            </a:extLst>
          </p:cNvPr>
          <p:cNvSpPr>
            <a:spLocks noGrp="1"/>
          </p:cNvSpPr>
          <p:nvPr>
            <p:ph idx="11"/>
          </p:nvPr>
        </p:nvSpPr>
        <p:spPr>
          <a:xfrm>
            <a:off x="0" y="7026996"/>
            <a:ext cx="9829800" cy="745404"/>
          </a:xfrm>
        </p:spPr>
        <p:txBody>
          <a:bodyPr/>
          <a:lstStyle>
            <a:lvl1pPr marL="0" indent="0">
              <a:spcBef>
                <a:spcPts val="0"/>
              </a:spcBef>
              <a:buNone/>
              <a:defRPr>
                <a:solidFill>
                  <a:schemeClr val="tx1"/>
                </a:solidFill>
              </a:defRPr>
            </a:lvl1pPr>
          </a:lstStyle>
          <a:p>
            <a:pPr lvl="0"/>
            <a:r>
              <a:rPr lang="en-US" dirty="0"/>
              <a:t>Edit Master text styles</a:t>
            </a:r>
          </a:p>
        </p:txBody>
      </p:sp>
    </p:spTree>
    <p:extLst>
      <p:ext uri="{BB962C8B-B14F-4D97-AF65-F5344CB8AC3E}">
        <p14:creationId xmlns:p14="http://schemas.microsoft.com/office/powerpoint/2010/main" val="4281156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75799" y="7203865"/>
            <a:ext cx="2211705" cy="413808"/>
          </a:xfrm>
          <a:prstGeom prst="rect">
            <a:avLst/>
          </a:prstGeom>
        </p:spPr>
        <p:txBody>
          <a:bodyPr/>
          <a:lstStyle/>
          <a:p>
            <a:fld id="{C2324A61-6033-4C12-AE2A-A81123E17395}" type="datetimeFigureOut">
              <a:rPr lang="en-US" smtClean="0"/>
              <a:t>2/15/2024</a:t>
            </a:fld>
            <a:endParaRPr lang="en-US"/>
          </a:p>
        </p:txBody>
      </p:sp>
      <p:sp>
        <p:nvSpPr>
          <p:cNvPr id="3" name="Footer Placeholder 2"/>
          <p:cNvSpPr>
            <a:spLocks noGrp="1"/>
          </p:cNvSpPr>
          <p:nvPr>
            <p:ph type="ftr" sz="quarter" idx="11"/>
          </p:nvPr>
        </p:nvSpPr>
        <p:spPr>
          <a:xfrm>
            <a:off x="3256121" y="7203865"/>
            <a:ext cx="3317558" cy="413808"/>
          </a:xfrm>
          <a:prstGeom prst="rect">
            <a:avLst/>
          </a:prstGeom>
        </p:spPr>
        <p:txBody>
          <a:bodyPr/>
          <a:lstStyle/>
          <a:p>
            <a:endParaRPr lang="en-US"/>
          </a:p>
        </p:txBody>
      </p:sp>
      <p:sp>
        <p:nvSpPr>
          <p:cNvPr id="4" name="Slide Number Placeholder 3"/>
          <p:cNvSpPr>
            <a:spLocks noGrp="1"/>
          </p:cNvSpPr>
          <p:nvPr>
            <p:ph type="sldNum" sz="quarter" idx="12"/>
          </p:nvPr>
        </p:nvSpPr>
        <p:spPr>
          <a:xfrm>
            <a:off x="6942296" y="7203865"/>
            <a:ext cx="2211705" cy="413808"/>
          </a:xfrm>
          <a:prstGeom prst="rect">
            <a:avLst/>
          </a:prstGeom>
        </p:spPr>
        <p:txBody>
          <a:bodyPr/>
          <a:lstStyle/>
          <a:p>
            <a:fld id="{F6C5C1BA-65EC-452F-8857-B7A260448BD7}" type="slidenum">
              <a:rPr lang="en-US" smtClean="0"/>
              <a:t>‹#›</a:t>
            </a:fld>
            <a:endParaRPr lang="en-US"/>
          </a:p>
        </p:txBody>
      </p:sp>
    </p:spTree>
    <p:extLst>
      <p:ext uri="{BB962C8B-B14F-4D97-AF65-F5344CB8AC3E}">
        <p14:creationId xmlns:p14="http://schemas.microsoft.com/office/powerpoint/2010/main" val="21489140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079" y="518160"/>
            <a:ext cx="3170366" cy="1813560"/>
          </a:xfrm>
        </p:spPr>
        <p:txBody>
          <a:bodyPr anchor="b"/>
          <a:lstStyle>
            <a:lvl1pPr>
              <a:defRPr sz="3440"/>
            </a:lvl1pPr>
          </a:lstStyle>
          <a:p>
            <a:r>
              <a:rPr lang="en-US"/>
              <a:t>Click to edit Master title style</a:t>
            </a:r>
            <a:endParaRPr lang="en-US" dirty="0"/>
          </a:p>
        </p:txBody>
      </p:sp>
      <p:sp>
        <p:nvSpPr>
          <p:cNvPr id="3" name="Content Placeholder 2"/>
          <p:cNvSpPr>
            <a:spLocks noGrp="1"/>
          </p:cNvSpPr>
          <p:nvPr>
            <p:ph idx="1"/>
          </p:nvPr>
        </p:nvSpPr>
        <p:spPr>
          <a:xfrm>
            <a:off x="4178945" y="1119083"/>
            <a:ext cx="4976336" cy="5523442"/>
          </a:xfrm>
        </p:spPr>
        <p:txBody>
          <a:bodyPr/>
          <a:lstStyle>
            <a:lvl1pPr>
              <a:defRPr sz="3440"/>
            </a:lvl1pPr>
            <a:lvl2pPr>
              <a:defRPr sz="3010"/>
            </a:lvl2pPr>
            <a:lvl3pPr>
              <a:defRPr sz="2580"/>
            </a:lvl3pPr>
            <a:lvl4pPr>
              <a:defRPr sz="2150"/>
            </a:lvl4pPr>
            <a:lvl5pPr>
              <a:defRPr sz="2150"/>
            </a:lvl5pPr>
            <a:lvl6pPr>
              <a:defRPr sz="2150"/>
            </a:lvl6pPr>
            <a:lvl7pPr>
              <a:defRPr sz="2150"/>
            </a:lvl7pPr>
            <a:lvl8pPr>
              <a:defRPr sz="2150"/>
            </a:lvl8pPr>
            <a:lvl9pPr>
              <a:defRPr sz="215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079" y="2331720"/>
            <a:ext cx="3170366" cy="4319800"/>
          </a:xfrm>
        </p:spPr>
        <p:txBody>
          <a:bodyPr/>
          <a:lstStyle>
            <a:lvl1pPr marL="0" indent="0">
              <a:buNone/>
              <a:defRPr sz="1720"/>
            </a:lvl1pPr>
            <a:lvl2pPr marL="491490" indent="0">
              <a:buNone/>
              <a:defRPr sz="1505"/>
            </a:lvl2pPr>
            <a:lvl3pPr marL="982980" indent="0">
              <a:buNone/>
              <a:defRPr sz="1290"/>
            </a:lvl3pPr>
            <a:lvl4pPr marL="1474470" indent="0">
              <a:buNone/>
              <a:defRPr sz="1075"/>
            </a:lvl4pPr>
            <a:lvl5pPr marL="1965960" indent="0">
              <a:buNone/>
              <a:defRPr sz="1075"/>
            </a:lvl5pPr>
            <a:lvl6pPr marL="2457450" indent="0">
              <a:buNone/>
              <a:defRPr sz="1075"/>
            </a:lvl6pPr>
            <a:lvl7pPr marL="2948940" indent="0">
              <a:buNone/>
              <a:defRPr sz="1075"/>
            </a:lvl7pPr>
            <a:lvl8pPr marL="3440430" indent="0">
              <a:buNone/>
              <a:defRPr sz="1075"/>
            </a:lvl8pPr>
            <a:lvl9pPr marL="3931920" indent="0">
              <a:buNone/>
              <a:defRPr sz="1075"/>
            </a:lvl9pPr>
          </a:lstStyle>
          <a:p>
            <a:pPr lvl="0"/>
            <a:r>
              <a:rPr lang="en-US"/>
              <a:t>Edit Master text styles</a:t>
            </a:r>
          </a:p>
        </p:txBody>
      </p:sp>
      <p:sp>
        <p:nvSpPr>
          <p:cNvPr id="5" name="Date Placeholder 4"/>
          <p:cNvSpPr>
            <a:spLocks noGrp="1"/>
          </p:cNvSpPr>
          <p:nvPr>
            <p:ph type="dt" sz="half" idx="10"/>
          </p:nvPr>
        </p:nvSpPr>
        <p:spPr>
          <a:xfrm>
            <a:off x="675799" y="7203865"/>
            <a:ext cx="2211705" cy="413808"/>
          </a:xfrm>
          <a:prstGeom prst="rect">
            <a:avLst/>
          </a:prstGeom>
        </p:spPr>
        <p:txBody>
          <a:bodyPr/>
          <a:lstStyle/>
          <a:p>
            <a:fld id="{C2324A61-6033-4C12-AE2A-A81123E17395}" type="datetimeFigureOut">
              <a:rPr lang="en-US" smtClean="0"/>
              <a:t>2/15/2024</a:t>
            </a:fld>
            <a:endParaRPr lang="en-US"/>
          </a:p>
        </p:txBody>
      </p:sp>
      <p:sp>
        <p:nvSpPr>
          <p:cNvPr id="6" name="Footer Placeholder 5"/>
          <p:cNvSpPr>
            <a:spLocks noGrp="1"/>
          </p:cNvSpPr>
          <p:nvPr>
            <p:ph type="ftr" sz="quarter" idx="11"/>
          </p:nvPr>
        </p:nvSpPr>
        <p:spPr>
          <a:xfrm>
            <a:off x="3256121" y="7203865"/>
            <a:ext cx="3317558" cy="413808"/>
          </a:xfrm>
          <a:prstGeom prst="rect">
            <a:avLst/>
          </a:prstGeom>
        </p:spPr>
        <p:txBody>
          <a:bodyPr/>
          <a:lstStyle/>
          <a:p>
            <a:endParaRPr lang="en-US"/>
          </a:p>
        </p:txBody>
      </p:sp>
      <p:sp>
        <p:nvSpPr>
          <p:cNvPr id="7" name="Slide Number Placeholder 6"/>
          <p:cNvSpPr>
            <a:spLocks noGrp="1"/>
          </p:cNvSpPr>
          <p:nvPr>
            <p:ph type="sldNum" sz="quarter" idx="12"/>
          </p:nvPr>
        </p:nvSpPr>
        <p:spPr>
          <a:xfrm>
            <a:off x="6942296" y="7203865"/>
            <a:ext cx="2211705" cy="413808"/>
          </a:xfrm>
          <a:prstGeom prst="rect">
            <a:avLst/>
          </a:prstGeom>
        </p:spPr>
        <p:txBody>
          <a:bodyPr/>
          <a:lstStyle/>
          <a:p>
            <a:fld id="{F6C5C1BA-65EC-452F-8857-B7A260448BD7}" type="slidenum">
              <a:rPr lang="en-US" smtClean="0"/>
              <a:t>‹#›</a:t>
            </a:fld>
            <a:endParaRPr lang="en-US"/>
          </a:p>
        </p:txBody>
      </p:sp>
    </p:spTree>
    <p:extLst>
      <p:ext uri="{BB962C8B-B14F-4D97-AF65-F5344CB8AC3E}">
        <p14:creationId xmlns:p14="http://schemas.microsoft.com/office/powerpoint/2010/main" val="6365675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079" y="518160"/>
            <a:ext cx="3170366" cy="1813560"/>
          </a:xfrm>
        </p:spPr>
        <p:txBody>
          <a:bodyPr anchor="b"/>
          <a:lstStyle>
            <a:lvl1pPr>
              <a:defRPr sz="3440"/>
            </a:lvl1pPr>
          </a:lstStyle>
          <a:p>
            <a:r>
              <a:rPr lang="en-US"/>
              <a:t>Click to edit Master title style</a:t>
            </a:r>
            <a:endParaRPr lang="en-US" dirty="0"/>
          </a:p>
        </p:txBody>
      </p:sp>
      <p:sp>
        <p:nvSpPr>
          <p:cNvPr id="3" name="Picture Placeholder 2"/>
          <p:cNvSpPr>
            <a:spLocks noGrp="1" noChangeAspect="1"/>
          </p:cNvSpPr>
          <p:nvPr>
            <p:ph type="pic" idx="1"/>
          </p:nvPr>
        </p:nvSpPr>
        <p:spPr>
          <a:xfrm>
            <a:off x="4178945" y="1119083"/>
            <a:ext cx="4976336" cy="5523442"/>
          </a:xfrm>
        </p:spPr>
        <p:txBody>
          <a:bodyPr anchor="t"/>
          <a:lstStyle>
            <a:lvl1pPr marL="0" indent="0">
              <a:buNone/>
              <a:defRPr sz="3440"/>
            </a:lvl1pPr>
            <a:lvl2pPr marL="491490" indent="0">
              <a:buNone/>
              <a:defRPr sz="3010"/>
            </a:lvl2pPr>
            <a:lvl3pPr marL="982980" indent="0">
              <a:buNone/>
              <a:defRPr sz="2580"/>
            </a:lvl3pPr>
            <a:lvl4pPr marL="1474470" indent="0">
              <a:buNone/>
              <a:defRPr sz="2150"/>
            </a:lvl4pPr>
            <a:lvl5pPr marL="1965960" indent="0">
              <a:buNone/>
              <a:defRPr sz="2150"/>
            </a:lvl5pPr>
            <a:lvl6pPr marL="2457450" indent="0">
              <a:buNone/>
              <a:defRPr sz="2150"/>
            </a:lvl6pPr>
            <a:lvl7pPr marL="2948940" indent="0">
              <a:buNone/>
              <a:defRPr sz="2150"/>
            </a:lvl7pPr>
            <a:lvl8pPr marL="3440430" indent="0">
              <a:buNone/>
              <a:defRPr sz="2150"/>
            </a:lvl8pPr>
            <a:lvl9pPr marL="3931920" indent="0">
              <a:buNone/>
              <a:defRPr sz="2150"/>
            </a:lvl9pPr>
          </a:lstStyle>
          <a:p>
            <a:r>
              <a:rPr lang="en-US"/>
              <a:t>Click icon to add picture</a:t>
            </a:r>
            <a:endParaRPr lang="en-US" dirty="0"/>
          </a:p>
        </p:txBody>
      </p:sp>
      <p:sp>
        <p:nvSpPr>
          <p:cNvPr id="4" name="Text Placeholder 3"/>
          <p:cNvSpPr>
            <a:spLocks noGrp="1"/>
          </p:cNvSpPr>
          <p:nvPr>
            <p:ph type="body" sz="half" idx="2"/>
          </p:nvPr>
        </p:nvSpPr>
        <p:spPr>
          <a:xfrm>
            <a:off x="677079" y="2331720"/>
            <a:ext cx="3170366" cy="4319800"/>
          </a:xfrm>
        </p:spPr>
        <p:txBody>
          <a:bodyPr/>
          <a:lstStyle>
            <a:lvl1pPr marL="0" indent="0">
              <a:buNone/>
              <a:defRPr sz="1720"/>
            </a:lvl1pPr>
            <a:lvl2pPr marL="491490" indent="0">
              <a:buNone/>
              <a:defRPr sz="1505"/>
            </a:lvl2pPr>
            <a:lvl3pPr marL="982980" indent="0">
              <a:buNone/>
              <a:defRPr sz="1290"/>
            </a:lvl3pPr>
            <a:lvl4pPr marL="1474470" indent="0">
              <a:buNone/>
              <a:defRPr sz="1075"/>
            </a:lvl4pPr>
            <a:lvl5pPr marL="1965960" indent="0">
              <a:buNone/>
              <a:defRPr sz="1075"/>
            </a:lvl5pPr>
            <a:lvl6pPr marL="2457450" indent="0">
              <a:buNone/>
              <a:defRPr sz="1075"/>
            </a:lvl6pPr>
            <a:lvl7pPr marL="2948940" indent="0">
              <a:buNone/>
              <a:defRPr sz="1075"/>
            </a:lvl7pPr>
            <a:lvl8pPr marL="3440430" indent="0">
              <a:buNone/>
              <a:defRPr sz="1075"/>
            </a:lvl8pPr>
            <a:lvl9pPr marL="3931920" indent="0">
              <a:buNone/>
              <a:defRPr sz="1075"/>
            </a:lvl9pPr>
          </a:lstStyle>
          <a:p>
            <a:pPr lvl="0"/>
            <a:r>
              <a:rPr lang="en-US"/>
              <a:t>Edit Master text styles</a:t>
            </a:r>
          </a:p>
        </p:txBody>
      </p:sp>
      <p:sp>
        <p:nvSpPr>
          <p:cNvPr id="5" name="Date Placeholder 4"/>
          <p:cNvSpPr>
            <a:spLocks noGrp="1"/>
          </p:cNvSpPr>
          <p:nvPr>
            <p:ph type="dt" sz="half" idx="10"/>
          </p:nvPr>
        </p:nvSpPr>
        <p:spPr>
          <a:xfrm>
            <a:off x="675799" y="7203865"/>
            <a:ext cx="2211705" cy="413808"/>
          </a:xfrm>
          <a:prstGeom prst="rect">
            <a:avLst/>
          </a:prstGeom>
        </p:spPr>
        <p:txBody>
          <a:bodyPr/>
          <a:lstStyle/>
          <a:p>
            <a:fld id="{C2324A61-6033-4C12-AE2A-A81123E17395}" type="datetimeFigureOut">
              <a:rPr lang="en-US" smtClean="0"/>
              <a:t>2/15/2024</a:t>
            </a:fld>
            <a:endParaRPr lang="en-US"/>
          </a:p>
        </p:txBody>
      </p:sp>
      <p:sp>
        <p:nvSpPr>
          <p:cNvPr id="6" name="Footer Placeholder 5"/>
          <p:cNvSpPr>
            <a:spLocks noGrp="1"/>
          </p:cNvSpPr>
          <p:nvPr>
            <p:ph type="ftr" sz="quarter" idx="11"/>
          </p:nvPr>
        </p:nvSpPr>
        <p:spPr>
          <a:xfrm>
            <a:off x="3256121" y="7203865"/>
            <a:ext cx="3317558" cy="413808"/>
          </a:xfrm>
          <a:prstGeom prst="rect">
            <a:avLst/>
          </a:prstGeom>
        </p:spPr>
        <p:txBody>
          <a:bodyPr/>
          <a:lstStyle/>
          <a:p>
            <a:endParaRPr lang="en-US"/>
          </a:p>
        </p:txBody>
      </p:sp>
      <p:sp>
        <p:nvSpPr>
          <p:cNvPr id="7" name="Slide Number Placeholder 6"/>
          <p:cNvSpPr>
            <a:spLocks noGrp="1"/>
          </p:cNvSpPr>
          <p:nvPr>
            <p:ph type="sldNum" sz="quarter" idx="12"/>
          </p:nvPr>
        </p:nvSpPr>
        <p:spPr>
          <a:xfrm>
            <a:off x="6942296" y="7203865"/>
            <a:ext cx="2211705" cy="413808"/>
          </a:xfrm>
          <a:prstGeom prst="rect">
            <a:avLst/>
          </a:prstGeom>
        </p:spPr>
        <p:txBody>
          <a:bodyPr/>
          <a:lstStyle/>
          <a:p>
            <a:fld id="{F6C5C1BA-65EC-452F-8857-B7A260448BD7}" type="slidenum">
              <a:rPr lang="en-US" smtClean="0"/>
              <a:t>‹#›</a:t>
            </a:fld>
            <a:endParaRPr lang="en-US"/>
          </a:p>
        </p:txBody>
      </p:sp>
    </p:spTree>
    <p:extLst>
      <p:ext uri="{BB962C8B-B14F-4D97-AF65-F5344CB8AC3E}">
        <p14:creationId xmlns:p14="http://schemas.microsoft.com/office/powerpoint/2010/main" val="30984477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75799" y="7203865"/>
            <a:ext cx="2211705" cy="413808"/>
          </a:xfrm>
          <a:prstGeom prst="rect">
            <a:avLst/>
          </a:prstGeom>
        </p:spPr>
        <p:txBody>
          <a:bodyPr/>
          <a:lstStyle/>
          <a:p>
            <a:fld id="{C2324A61-6033-4C12-AE2A-A81123E17395}" type="datetimeFigureOut">
              <a:rPr lang="en-US" smtClean="0"/>
              <a:t>2/15/2024</a:t>
            </a:fld>
            <a:endParaRPr lang="en-US"/>
          </a:p>
        </p:txBody>
      </p:sp>
      <p:sp>
        <p:nvSpPr>
          <p:cNvPr id="5" name="Footer Placeholder 4"/>
          <p:cNvSpPr>
            <a:spLocks noGrp="1"/>
          </p:cNvSpPr>
          <p:nvPr>
            <p:ph type="ftr" sz="quarter" idx="11"/>
          </p:nvPr>
        </p:nvSpPr>
        <p:spPr>
          <a:xfrm>
            <a:off x="3256121" y="7203865"/>
            <a:ext cx="3317558" cy="413808"/>
          </a:xfrm>
          <a:prstGeom prst="rect">
            <a:avLst/>
          </a:prstGeom>
        </p:spPr>
        <p:txBody>
          <a:bodyPr/>
          <a:lstStyle/>
          <a:p>
            <a:endParaRPr lang="en-US"/>
          </a:p>
        </p:txBody>
      </p:sp>
      <p:sp>
        <p:nvSpPr>
          <p:cNvPr id="6" name="Slide Number Placeholder 5"/>
          <p:cNvSpPr>
            <a:spLocks noGrp="1"/>
          </p:cNvSpPr>
          <p:nvPr>
            <p:ph type="sldNum" sz="quarter" idx="12"/>
          </p:nvPr>
        </p:nvSpPr>
        <p:spPr>
          <a:xfrm>
            <a:off x="6942296" y="7203865"/>
            <a:ext cx="2211705" cy="413808"/>
          </a:xfrm>
          <a:prstGeom prst="rect">
            <a:avLst/>
          </a:prstGeom>
        </p:spPr>
        <p:txBody>
          <a:bodyPr/>
          <a:lstStyle/>
          <a:p>
            <a:fld id="{F6C5C1BA-65EC-452F-8857-B7A260448BD7}" type="slidenum">
              <a:rPr lang="en-US" smtClean="0"/>
              <a:t>‹#›</a:t>
            </a:fld>
            <a:endParaRPr lang="en-US"/>
          </a:p>
        </p:txBody>
      </p:sp>
    </p:spTree>
    <p:extLst>
      <p:ext uri="{BB962C8B-B14F-4D97-AF65-F5344CB8AC3E}">
        <p14:creationId xmlns:p14="http://schemas.microsoft.com/office/powerpoint/2010/main" val="154485980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34451" y="413808"/>
            <a:ext cx="2119551" cy="658675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75799" y="413808"/>
            <a:ext cx="6235779" cy="65867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75799" y="7203865"/>
            <a:ext cx="2211705" cy="413808"/>
          </a:xfrm>
          <a:prstGeom prst="rect">
            <a:avLst/>
          </a:prstGeom>
        </p:spPr>
        <p:txBody>
          <a:bodyPr/>
          <a:lstStyle/>
          <a:p>
            <a:fld id="{C2324A61-6033-4C12-AE2A-A81123E17395}" type="datetimeFigureOut">
              <a:rPr lang="en-US" smtClean="0"/>
              <a:t>2/15/2024</a:t>
            </a:fld>
            <a:endParaRPr lang="en-US"/>
          </a:p>
        </p:txBody>
      </p:sp>
      <p:sp>
        <p:nvSpPr>
          <p:cNvPr id="5" name="Footer Placeholder 4"/>
          <p:cNvSpPr>
            <a:spLocks noGrp="1"/>
          </p:cNvSpPr>
          <p:nvPr>
            <p:ph type="ftr" sz="quarter" idx="11"/>
          </p:nvPr>
        </p:nvSpPr>
        <p:spPr>
          <a:xfrm>
            <a:off x="3256121" y="7203865"/>
            <a:ext cx="3317558" cy="413808"/>
          </a:xfrm>
          <a:prstGeom prst="rect">
            <a:avLst/>
          </a:prstGeom>
        </p:spPr>
        <p:txBody>
          <a:bodyPr/>
          <a:lstStyle/>
          <a:p>
            <a:endParaRPr lang="en-US"/>
          </a:p>
        </p:txBody>
      </p:sp>
      <p:sp>
        <p:nvSpPr>
          <p:cNvPr id="6" name="Slide Number Placeholder 5"/>
          <p:cNvSpPr>
            <a:spLocks noGrp="1"/>
          </p:cNvSpPr>
          <p:nvPr>
            <p:ph type="sldNum" sz="quarter" idx="12"/>
          </p:nvPr>
        </p:nvSpPr>
        <p:spPr>
          <a:xfrm>
            <a:off x="6942296" y="7203865"/>
            <a:ext cx="2211705" cy="413808"/>
          </a:xfrm>
          <a:prstGeom prst="rect">
            <a:avLst/>
          </a:prstGeom>
        </p:spPr>
        <p:txBody>
          <a:bodyPr/>
          <a:lstStyle/>
          <a:p>
            <a:fld id="{F6C5C1BA-65EC-452F-8857-B7A260448BD7}" type="slidenum">
              <a:rPr lang="en-US" smtClean="0"/>
              <a:t>‹#›</a:t>
            </a:fld>
            <a:endParaRPr lang="en-US"/>
          </a:p>
        </p:txBody>
      </p:sp>
    </p:spTree>
    <p:extLst>
      <p:ext uri="{BB962C8B-B14F-4D97-AF65-F5344CB8AC3E}">
        <p14:creationId xmlns:p14="http://schemas.microsoft.com/office/powerpoint/2010/main" val="348533529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Picture">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00E4F231-230E-4B1A-B59A-7B1853BC773B}"/>
              </a:ext>
            </a:extLst>
          </p:cNvPr>
          <p:cNvSpPr>
            <a:spLocks noGrp="1"/>
          </p:cNvSpPr>
          <p:nvPr>
            <p:ph type="body" sz="quarter" idx="13" hasCustomPrompt="1"/>
          </p:nvPr>
        </p:nvSpPr>
        <p:spPr>
          <a:xfrm>
            <a:off x="1414676" y="648514"/>
            <a:ext cx="7032743" cy="329484"/>
          </a:xfrm>
        </p:spPr>
        <p:txBody>
          <a:bodyPr>
            <a:noAutofit/>
          </a:bodyPr>
          <a:lstStyle>
            <a:lvl1pPr marL="0" indent="0" algn="ctr">
              <a:buNone/>
              <a:defRPr sz="1200"/>
            </a:lvl1pPr>
            <a:lvl2pPr marL="433695" indent="0" algn="ctr">
              <a:buNone/>
              <a:defRPr/>
            </a:lvl2pPr>
            <a:lvl3pPr marL="867391" indent="0" algn="ctr">
              <a:buNone/>
              <a:defRPr/>
            </a:lvl3pPr>
            <a:lvl4pPr marL="1301086" indent="0" algn="ctr">
              <a:buNone/>
              <a:defRPr/>
            </a:lvl4pPr>
            <a:lvl5pPr marL="1734782" indent="0" algn="ctr">
              <a:buNone/>
              <a:defRPr/>
            </a:lvl5pPr>
          </a:lstStyle>
          <a:p>
            <a:pPr lvl="0"/>
            <a:r>
              <a:rPr lang="en-US" dirty="0"/>
              <a:t>Instructions</a:t>
            </a:r>
          </a:p>
        </p:txBody>
      </p:sp>
      <p:sp>
        <p:nvSpPr>
          <p:cNvPr id="10" name="Picture Placeholder 9">
            <a:extLst>
              <a:ext uri="{FF2B5EF4-FFF2-40B4-BE49-F238E27FC236}">
                <a16:creationId xmlns:a16="http://schemas.microsoft.com/office/drawing/2014/main" id="{518A42A9-A1E6-4E14-B663-071C2F215D1C}"/>
              </a:ext>
            </a:extLst>
          </p:cNvPr>
          <p:cNvSpPr>
            <a:spLocks noGrp="1"/>
          </p:cNvSpPr>
          <p:nvPr>
            <p:ph type="pic" sz="quarter" idx="15" hasCustomPrompt="1"/>
          </p:nvPr>
        </p:nvSpPr>
        <p:spPr>
          <a:xfrm>
            <a:off x="533255" y="968633"/>
            <a:ext cx="2040496" cy="1928035"/>
          </a:xfrm>
        </p:spPr>
        <p:txBody>
          <a:bodyPr/>
          <a:lstStyle>
            <a:lvl1pPr marL="0" indent="0">
              <a:buNone/>
              <a:defRPr/>
            </a:lvl1pPr>
          </a:lstStyle>
          <a:p>
            <a:r>
              <a:rPr lang="en-US" dirty="0"/>
              <a:t>Picture</a:t>
            </a:r>
          </a:p>
        </p:txBody>
      </p:sp>
      <p:sp>
        <p:nvSpPr>
          <p:cNvPr id="11" name="TextBox 10">
            <a:extLst>
              <a:ext uri="{FF2B5EF4-FFF2-40B4-BE49-F238E27FC236}">
                <a16:creationId xmlns:a16="http://schemas.microsoft.com/office/drawing/2014/main" id="{FF9A2455-CA0B-4BF6-9A3E-C9D1E7BA6BFE}"/>
              </a:ext>
            </a:extLst>
          </p:cNvPr>
          <p:cNvSpPr txBox="1"/>
          <p:nvPr userDrawn="1"/>
        </p:nvSpPr>
        <p:spPr>
          <a:xfrm>
            <a:off x="166462" y="1256085"/>
            <a:ext cx="438519" cy="353943"/>
          </a:xfrm>
          <a:prstGeom prst="rect">
            <a:avLst/>
          </a:prstGeom>
          <a:noFill/>
        </p:spPr>
        <p:txBody>
          <a:bodyPr wrap="square" tIns="0" rtlCol="0">
            <a:spAutoFit/>
          </a:bodyPr>
          <a:lstStyle/>
          <a:p>
            <a:pPr algn="r"/>
            <a:r>
              <a:rPr lang="en-US" sz="2000" dirty="0"/>
              <a:t>1</a:t>
            </a:r>
          </a:p>
        </p:txBody>
      </p:sp>
      <p:sp>
        <p:nvSpPr>
          <p:cNvPr id="3" name="Title 2">
            <a:extLst>
              <a:ext uri="{FF2B5EF4-FFF2-40B4-BE49-F238E27FC236}">
                <a16:creationId xmlns:a16="http://schemas.microsoft.com/office/drawing/2014/main" id="{0A82ED77-9AEE-4AF4-9225-719E8BF61407}"/>
              </a:ext>
            </a:extLst>
          </p:cNvPr>
          <p:cNvSpPr>
            <a:spLocks noGrp="1"/>
          </p:cNvSpPr>
          <p:nvPr>
            <p:ph type="title"/>
          </p:nvPr>
        </p:nvSpPr>
        <p:spPr>
          <a:xfrm>
            <a:off x="1417595" y="319029"/>
            <a:ext cx="6986664" cy="346586"/>
          </a:xfrm>
        </p:spPr>
        <p:txBody>
          <a:bodyPr>
            <a:noAutofit/>
          </a:bodyPr>
          <a:lstStyle>
            <a:lvl1pPr>
              <a:defRPr sz="2150" u="none">
                <a:solidFill>
                  <a:srgbClr val="000000"/>
                </a:solidFill>
              </a:defRPr>
            </a:lvl1pPr>
          </a:lstStyle>
          <a:p>
            <a:r>
              <a:rPr lang="en-US" dirty="0"/>
              <a:t>Click to edit Master title style</a:t>
            </a:r>
          </a:p>
        </p:txBody>
      </p:sp>
      <p:cxnSp>
        <p:nvCxnSpPr>
          <p:cNvPr id="21" name="Straight Connector 20">
            <a:extLst>
              <a:ext uri="{FF2B5EF4-FFF2-40B4-BE49-F238E27FC236}">
                <a16:creationId xmlns:a16="http://schemas.microsoft.com/office/drawing/2014/main" id="{16319F8C-DDE5-4FF2-85ED-9D7C07666238}"/>
              </a:ext>
            </a:extLst>
          </p:cNvPr>
          <p:cNvCxnSpPr/>
          <p:nvPr userDrawn="1"/>
        </p:nvCxnSpPr>
        <p:spPr>
          <a:xfrm>
            <a:off x="704384" y="3192997"/>
            <a:ext cx="1688785" cy="0"/>
          </a:xfrm>
          <a:prstGeom prst="line">
            <a:avLst/>
          </a:prstGeom>
          <a:ln>
            <a:solidFill>
              <a:schemeClr val="tx1"/>
            </a:solidFill>
          </a:ln>
        </p:spPr>
        <p:style>
          <a:lnRef idx="1">
            <a:schemeClr val="dk1"/>
          </a:lnRef>
          <a:fillRef idx="0">
            <a:schemeClr val="dk1"/>
          </a:fillRef>
          <a:effectRef idx="0">
            <a:schemeClr val="dk1"/>
          </a:effectRef>
          <a:fontRef idx="minor">
            <a:schemeClr val="tx1"/>
          </a:fontRef>
        </p:style>
      </p:cxnSp>
      <p:sp>
        <p:nvSpPr>
          <p:cNvPr id="22" name="Picture Placeholder 9">
            <a:extLst>
              <a:ext uri="{FF2B5EF4-FFF2-40B4-BE49-F238E27FC236}">
                <a16:creationId xmlns:a16="http://schemas.microsoft.com/office/drawing/2014/main" id="{4D0E86D1-3869-43B9-A56E-C363C7B41C1C}"/>
              </a:ext>
            </a:extLst>
          </p:cNvPr>
          <p:cNvSpPr>
            <a:spLocks noGrp="1"/>
          </p:cNvSpPr>
          <p:nvPr>
            <p:ph type="pic" sz="quarter" idx="16" hasCustomPrompt="1"/>
          </p:nvPr>
        </p:nvSpPr>
        <p:spPr>
          <a:xfrm>
            <a:off x="2869422" y="968633"/>
            <a:ext cx="2040496" cy="1928035"/>
          </a:xfrm>
        </p:spPr>
        <p:txBody>
          <a:bodyPr/>
          <a:lstStyle>
            <a:lvl1pPr marL="0" indent="0">
              <a:buNone/>
              <a:defRPr/>
            </a:lvl1pPr>
          </a:lstStyle>
          <a:p>
            <a:r>
              <a:rPr lang="en-US" dirty="0"/>
              <a:t>Picture</a:t>
            </a:r>
          </a:p>
        </p:txBody>
      </p:sp>
      <p:sp>
        <p:nvSpPr>
          <p:cNvPr id="23" name="TextBox 22">
            <a:extLst>
              <a:ext uri="{FF2B5EF4-FFF2-40B4-BE49-F238E27FC236}">
                <a16:creationId xmlns:a16="http://schemas.microsoft.com/office/drawing/2014/main" id="{136C032D-BAE1-4C8E-B49E-4EFCDD5898FE}"/>
              </a:ext>
            </a:extLst>
          </p:cNvPr>
          <p:cNvSpPr txBox="1"/>
          <p:nvPr userDrawn="1"/>
        </p:nvSpPr>
        <p:spPr>
          <a:xfrm>
            <a:off x="2502629" y="1256085"/>
            <a:ext cx="438519" cy="353943"/>
          </a:xfrm>
          <a:prstGeom prst="rect">
            <a:avLst/>
          </a:prstGeom>
          <a:noFill/>
        </p:spPr>
        <p:txBody>
          <a:bodyPr wrap="square" tIns="0" rtlCol="0">
            <a:spAutoFit/>
          </a:bodyPr>
          <a:lstStyle/>
          <a:p>
            <a:pPr algn="r"/>
            <a:r>
              <a:rPr lang="en-US" sz="2000" dirty="0"/>
              <a:t>2</a:t>
            </a:r>
          </a:p>
        </p:txBody>
      </p:sp>
      <p:cxnSp>
        <p:nvCxnSpPr>
          <p:cNvPr id="24" name="Straight Connector 23">
            <a:extLst>
              <a:ext uri="{FF2B5EF4-FFF2-40B4-BE49-F238E27FC236}">
                <a16:creationId xmlns:a16="http://schemas.microsoft.com/office/drawing/2014/main" id="{DD972EBB-72BE-4DDB-9F85-FC441F49746E}"/>
              </a:ext>
            </a:extLst>
          </p:cNvPr>
          <p:cNvCxnSpPr/>
          <p:nvPr userDrawn="1"/>
        </p:nvCxnSpPr>
        <p:spPr>
          <a:xfrm>
            <a:off x="3040551" y="3192997"/>
            <a:ext cx="1688785" cy="0"/>
          </a:xfrm>
          <a:prstGeom prst="line">
            <a:avLst/>
          </a:prstGeom>
          <a:ln>
            <a:solidFill>
              <a:schemeClr val="tx1"/>
            </a:solidFill>
          </a:ln>
        </p:spPr>
        <p:style>
          <a:lnRef idx="1">
            <a:schemeClr val="dk1"/>
          </a:lnRef>
          <a:fillRef idx="0">
            <a:schemeClr val="dk1"/>
          </a:fillRef>
          <a:effectRef idx="0">
            <a:schemeClr val="dk1"/>
          </a:effectRef>
          <a:fontRef idx="minor">
            <a:schemeClr val="tx1"/>
          </a:fontRef>
        </p:style>
      </p:cxnSp>
      <p:sp>
        <p:nvSpPr>
          <p:cNvPr id="25" name="Picture Placeholder 9">
            <a:extLst>
              <a:ext uri="{FF2B5EF4-FFF2-40B4-BE49-F238E27FC236}">
                <a16:creationId xmlns:a16="http://schemas.microsoft.com/office/drawing/2014/main" id="{C9CEC311-9DFD-4DD4-8234-17C99B22759A}"/>
              </a:ext>
            </a:extLst>
          </p:cNvPr>
          <p:cNvSpPr>
            <a:spLocks noGrp="1"/>
          </p:cNvSpPr>
          <p:nvPr>
            <p:ph type="pic" sz="quarter" idx="17" hasCustomPrompt="1"/>
          </p:nvPr>
        </p:nvSpPr>
        <p:spPr>
          <a:xfrm>
            <a:off x="5257992" y="968633"/>
            <a:ext cx="2040496" cy="1928035"/>
          </a:xfrm>
        </p:spPr>
        <p:txBody>
          <a:bodyPr/>
          <a:lstStyle>
            <a:lvl1pPr marL="0" indent="0">
              <a:buNone/>
              <a:defRPr/>
            </a:lvl1pPr>
          </a:lstStyle>
          <a:p>
            <a:r>
              <a:rPr lang="en-US" dirty="0"/>
              <a:t>Picture</a:t>
            </a:r>
          </a:p>
        </p:txBody>
      </p:sp>
      <p:sp>
        <p:nvSpPr>
          <p:cNvPr id="26" name="TextBox 25">
            <a:extLst>
              <a:ext uri="{FF2B5EF4-FFF2-40B4-BE49-F238E27FC236}">
                <a16:creationId xmlns:a16="http://schemas.microsoft.com/office/drawing/2014/main" id="{2AC4D4B7-4DF7-4A73-A65C-A481C7C06A8A}"/>
              </a:ext>
            </a:extLst>
          </p:cNvPr>
          <p:cNvSpPr txBox="1"/>
          <p:nvPr userDrawn="1"/>
        </p:nvSpPr>
        <p:spPr>
          <a:xfrm>
            <a:off x="4891198" y="1256085"/>
            <a:ext cx="438519" cy="353943"/>
          </a:xfrm>
          <a:prstGeom prst="rect">
            <a:avLst/>
          </a:prstGeom>
          <a:noFill/>
        </p:spPr>
        <p:txBody>
          <a:bodyPr wrap="square" tIns="0" rtlCol="0">
            <a:spAutoFit/>
          </a:bodyPr>
          <a:lstStyle/>
          <a:p>
            <a:pPr algn="r"/>
            <a:r>
              <a:rPr lang="en-US" sz="2000" dirty="0"/>
              <a:t>3</a:t>
            </a:r>
          </a:p>
        </p:txBody>
      </p:sp>
      <p:cxnSp>
        <p:nvCxnSpPr>
          <p:cNvPr id="27" name="Straight Connector 26">
            <a:extLst>
              <a:ext uri="{FF2B5EF4-FFF2-40B4-BE49-F238E27FC236}">
                <a16:creationId xmlns:a16="http://schemas.microsoft.com/office/drawing/2014/main" id="{376F77DD-C914-4EE2-9B71-2AC7B7668035}"/>
              </a:ext>
            </a:extLst>
          </p:cNvPr>
          <p:cNvCxnSpPr/>
          <p:nvPr userDrawn="1"/>
        </p:nvCxnSpPr>
        <p:spPr>
          <a:xfrm>
            <a:off x="5429121" y="3192997"/>
            <a:ext cx="1688785" cy="0"/>
          </a:xfrm>
          <a:prstGeom prst="line">
            <a:avLst/>
          </a:prstGeom>
          <a:ln>
            <a:solidFill>
              <a:schemeClr val="tx1"/>
            </a:solidFill>
          </a:ln>
        </p:spPr>
        <p:style>
          <a:lnRef idx="1">
            <a:schemeClr val="dk1"/>
          </a:lnRef>
          <a:fillRef idx="0">
            <a:schemeClr val="dk1"/>
          </a:fillRef>
          <a:effectRef idx="0">
            <a:schemeClr val="dk1"/>
          </a:effectRef>
          <a:fontRef idx="minor">
            <a:schemeClr val="tx1"/>
          </a:fontRef>
        </p:style>
      </p:cxnSp>
      <p:sp>
        <p:nvSpPr>
          <p:cNvPr id="28" name="Picture Placeholder 9">
            <a:extLst>
              <a:ext uri="{FF2B5EF4-FFF2-40B4-BE49-F238E27FC236}">
                <a16:creationId xmlns:a16="http://schemas.microsoft.com/office/drawing/2014/main" id="{637BDEB7-56A4-4228-AADC-4DCA2D03C5A9}"/>
              </a:ext>
            </a:extLst>
          </p:cNvPr>
          <p:cNvSpPr>
            <a:spLocks noGrp="1"/>
          </p:cNvSpPr>
          <p:nvPr>
            <p:ph type="pic" sz="quarter" idx="18" hasCustomPrompt="1"/>
          </p:nvPr>
        </p:nvSpPr>
        <p:spPr>
          <a:xfrm>
            <a:off x="7622842" y="968633"/>
            <a:ext cx="2040496" cy="1928035"/>
          </a:xfrm>
        </p:spPr>
        <p:txBody>
          <a:bodyPr/>
          <a:lstStyle>
            <a:lvl1pPr marL="0" indent="0">
              <a:buNone/>
              <a:defRPr/>
            </a:lvl1pPr>
          </a:lstStyle>
          <a:p>
            <a:r>
              <a:rPr lang="en-US" dirty="0"/>
              <a:t>Picture</a:t>
            </a:r>
          </a:p>
        </p:txBody>
      </p:sp>
      <p:sp>
        <p:nvSpPr>
          <p:cNvPr id="29" name="TextBox 28">
            <a:extLst>
              <a:ext uri="{FF2B5EF4-FFF2-40B4-BE49-F238E27FC236}">
                <a16:creationId xmlns:a16="http://schemas.microsoft.com/office/drawing/2014/main" id="{8E565D76-F263-4D4A-8687-87A3B6586C3C}"/>
              </a:ext>
            </a:extLst>
          </p:cNvPr>
          <p:cNvSpPr txBox="1"/>
          <p:nvPr userDrawn="1"/>
        </p:nvSpPr>
        <p:spPr>
          <a:xfrm>
            <a:off x="7256048" y="1256085"/>
            <a:ext cx="438519" cy="353943"/>
          </a:xfrm>
          <a:prstGeom prst="rect">
            <a:avLst/>
          </a:prstGeom>
          <a:noFill/>
        </p:spPr>
        <p:txBody>
          <a:bodyPr wrap="square" tIns="0" rtlCol="0">
            <a:spAutoFit/>
          </a:bodyPr>
          <a:lstStyle/>
          <a:p>
            <a:pPr algn="r"/>
            <a:r>
              <a:rPr lang="en-US" sz="2000" dirty="0"/>
              <a:t>4</a:t>
            </a:r>
          </a:p>
        </p:txBody>
      </p:sp>
      <p:cxnSp>
        <p:nvCxnSpPr>
          <p:cNvPr id="30" name="Straight Connector 29">
            <a:extLst>
              <a:ext uri="{FF2B5EF4-FFF2-40B4-BE49-F238E27FC236}">
                <a16:creationId xmlns:a16="http://schemas.microsoft.com/office/drawing/2014/main" id="{82F79EF3-4BB3-4F52-B87F-ED351DEA51FA}"/>
              </a:ext>
            </a:extLst>
          </p:cNvPr>
          <p:cNvCxnSpPr/>
          <p:nvPr userDrawn="1"/>
        </p:nvCxnSpPr>
        <p:spPr>
          <a:xfrm>
            <a:off x="7798697" y="3192997"/>
            <a:ext cx="1688785" cy="0"/>
          </a:xfrm>
          <a:prstGeom prst="line">
            <a:avLst/>
          </a:prstGeom>
          <a:ln>
            <a:solidFill>
              <a:schemeClr val="tx1"/>
            </a:solidFill>
          </a:ln>
        </p:spPr>
        <p:style>
          <a:lnRef idx="1">
            <a:schemeClr val="dk1"/>
          </a:lnRef>
          <a:fillRef idx="0">
            <a:schemeClr val="dk1"/>
          </a:fillRef>
          <a:effectRef idx="0">
            <a:schemeClr val="dk1"/>
          </a:effectRef>
          <a:fontRef idx="minor">
            <a:schemeClr val="tx1"/>
          </a:fontRef>
        </p:style>
      </p:cxnSp>
      <p:sp>
        <p:nvSpPr>
          <p:cNvPr id="31" name="Picture Placeholder 9">
            <a:extLst>
              <a:ext uri="{FF2B5EF4-FFF2-40B4-BE49-F238E27FC236}">
                <a16:creationId xmlns:a16="http://schemas.microsoft.com/office/drawing/2014/main" id="{9BEF9536-9525-4108-83BD-6B2627F11ADC}"/>
              </a:ext>
            </a:extLst>
          </p:cNvPr>
          <p:cNvSpPr>
            <a:spLocks noGrp="1"/>
          </p:cNvSpPr>
          <p:nvPr>
            <p:ph type="pic" sz="quarter" idx="19" hasCustomPrompt="1"/>
          </p:nvPr>
        </p:nvSpPr>
        <p:spPr>
          <a:xfrm>
            <a:off x="311795" y="3256958"/>
            <a:ext cx="2924229" cy="1928035"/>
          </a:xfrm>
        </p:spPr>
        <p:txBody>
          <a:bodyPr/>
          <a:lstStyle>
            <a:lvl1pPr marL="0" indent="0">
              <a:buNone/>
              <a:defRPr/>
            </a:lvl1pPr>
          </a:lstStyle>
          <a:p>
            <a:r>
              <a:rPr lang="en-US" dirty="0"/>
              <a:t>Picture</a:t>
            </a:r>
          </a:p>
        </p:txBody>
      </p:sp>
      <p:sp>
        <p:nvSpPr>
          <p:cNvPr id="32" name="TextBox 31">
            <a:extLst>
              <a:ext uri="{FF2B5EF4-FFF2-40B4-BE49-F238E27FC236}">
                <a16:creationId xmlns:a16="http://schemas.microsoft.com/office/drawing/2014/main" id="{82956F94-AD4E-439A-BEF4-29E0A4DA3BE6}"/>
              </a:ext>
            </a:extLst>
          </p:cNvPr>
          <p:cNvSpPr txBox="1"/>
          <p:nvPr userDrawn="1"/>
        </p:nvSpPr>
        <p:spPr>
          <a:xfrm>
            <a:off x="-54997" y="3544410"/>
            <a:ext cx="438519" cy="353943"/>
          </a:xfrm>
          <a:prstGeom prst="rect">
            <a:avLst/>
          </a:prstGeom>
          <a:noFill/>
        </p:spPr>
        <p:txBody>
          <a:bodyPr wrap="square" tIns="0" rtlCol="0">
            <a:spAutoFit/>
          </a:bodyPr>
          <a:lstStyle/>
          <a:p>
            <a:pPr algn="r"/>
            <a:r>
              <a:rPr lang="en-US" sz="2000" dirty="0"/>
              <a:t>5</a:t>
            </a:r>
          </a:p>
        </p:txBody>
      </p:sp>
      <p:cxnSp>
        <p:nvCxnSpPr>
          <p:cNvPr id="33" name="Straight Connector 32">
            <a:extLst>
              <a:ext uri="{FF2B5EF4-FFF2-40B4-BE49-F238E27FC236}">
                <a16:creationId xmlns:a16="http://schemas.microsoft.com/office/drawing/2014/main" id="{70C14EC3-A48A-4AC2-87FA-C04F8D5E8994}"/>
              </a:ext>
            </a:extLst>
          </p:cNvPr>
          <p:cNvCxnSpPr>
            <a:cxnSpLocks/>
          </p:cNvCxnSpPr>
          <p:nvPr userDrawn="1"/>
        </p:nvCxnSpPr>
        <p:spPr>
          <a:xfrm flipV="1">
            <a:off x="337617" y="5458063"/>
            <a:ext cx="2924229" cy="4016"/>
          </a:xfrm>
          <a:prstGeom prst="line">
            <a:avLst/>
          </a:prstGeom>
          <a:ln>
            <a:solidFill>
              <a:schemeClr val="tx1"/>
            </a:solidFill>
          </a:ln>
        </p:spPr>
        <p:style>
          <a:lnRef idx="1">
            <a:schemeClr val="dk1"/>
          </a:lnRef>
          <a:fillRef idx="0">
            <a:schemeClr val="dk1"/>
          </a:fillRef>
          <a:effectRef idx="0">
            <a:schemeClr val="dk1"/>
          </a:effectRef>
          <a:fontRef idx="minor">
            <a:schemeClr val="tx1"/>
          </a:fontRef>
        </p:style>
      </p:cxnSp>
      <p:sp>
        <p:nvSpPr>
          <p:cNvPr id="34" name="Picture Placeholder 9">
            <a:extLst>
              <a:ext uri="{FF2B5EF4-FFF2-40B4-BE49-F238E27FC236}">
                <a16:creationId xmlns:a16="http://schemas.microsoft.com/office/drawing/2014/main" id="{B70CCA36-479C-45AA-BB14-E297606F9AA3}"/>
              </a:ext>
            </a:extLst>
          </p:cNvPr>
          <p:cNvSpPr>
            <a:spLocks noGrp="1"/>
          </p:cNvSpPr>
          <p:nvPr>
            <p:ph type="pic" sz="quarter" idx="20" hasCustomPrompt="1"/>
          </p:nvPr>
        </p:nvSpPr>
        <p:spPr>
          <a:xfrm>
            <a:off x="3551562" y="3252942"/>
            <a:ext cx="2924229" cy="1928035"/>
          </a:xfrm>
        </p:spPr>
        <p:txBody>
          <a:bodyPr/>
          <a:lstStyle>
            <a:lvl1pPr marL="0" indent="0">
              <a:buNone/>
              <a:defRPr/>
            </a:lvl1pPr>
          </a:lstStyle>
          <a:p>
            <a:r>
              <a:rPr lang="en-US" dirty="0"/>
              <a:t>Picture</a:t>
            </a:r>
          </a:p>
        </p:txBody>
      </p:sp>
      <p:sp>
        <p:nvSpPr>
          <p:cNvPr id="35" name="TextBox 34">
            <a:extLst>
              <a:ext uri="{FF2B5EF4-FFF2-40B4-BE49-F238E27FC236}">
                <a16:creationId xmlns:a16="http://schemas.microsoft.com/office/drawing/2014/main" id="{C182EDA3-B8AF-4C10-A768-57DBC09162F3}"/>
              </a:ext>
            </a:extLst>
          </p:cNvPr>
          <p:cNvSpPr txBox="1"/>
          <p:nvPr userDrawn="1"/>
        </p:nvSpPr>
        <p:spPr>
          <a:xfrm>
            <a:off x="3184770" y="3540394"/>
            <a:ext cx="438519" cy="353943"/>
          </a:xfrm>
          <a:prstGeom prst="rect">
            <a:avLst/>
          </a:prstGeom>
          <a:noFill/>
        </p:spPr>
        <p:txBody>
          <a:bodyPr wrap="square" tIns="0" rtlCol="0">
            <a:spAutoFit/>
          </a:bodyPr>
          <a:lstStyle/>
          <a:p>
            <a:pPr algn="r"/>
            <a:r>
              <a:rPr lang="en-US" sz="2000" dirty="0"/>
              <a:t>6</a:t>
            </a:r>
          </a:p>
        </p:txBody>
      </p:sp>
      <p:cxnSp>
        <p:nvCxnSpPr>
          <p:cNvPr id="36" name="Straight Connector 35">
            <a:extLst>
              <a:ext uri="{FF2B5EF4-FFF2-40B4-BE49-F238E27FC236}">
                <a16:creationId xmlns:a16="http://schemas.microsoft.com/office/drawing/2014/main" id="{9D9A7E6E-C512-4500-9A5F-CCBA76DD0AB5}"/>
              </a:ext>
            </a:extLst>
          </p:cNvPr>
          <p:cNvCxnSpPr>
            <a:cxnSpLocks/>
          </p:cNvCxnSpPr>
          <p:nvPr userDrawn="1"/>
        </p:nvCxnSpPr>
        <p:spPr>
          <a:xfrm flipV="1">
            <a:off x="3551562" y="5458063"/>
            <a:ext cx="2947638" cy="11103"/>
          </a:xfrm>
          <a:prstGeom prst="line">
            <a:avLst/>
          </a:prstGeom>
          <a:ln>
            <a:solidFill>
              <a:schemeClr val="tx1"/>
            </a:solidFill>
          </a:ln>
        </p:spPr>
        <p:style>
          <a:lnRef idx="1">
            <a:schemeClr val="dk1"/>
          </a:lnRef>
          <a:fillRef idx="0">
            <a:schemeClr val="dk1"/>
          </a:fillRef>
          <a:effectRef idx="0">
            <a:schemeClr val="dk1"/>
          </a:effectRef>
          <a:fontRef idx="minor">
            <a:schemeClr val="tx1"/>
          </a:fontRef>
        </p:style>
      </p:cxnSp>
      <p:sp>
        <p:nvSpPr>
          <p:cNvPr id="37" name="Picture Placeholder 9">
            <a:extLst>
              <a:ext uri="{FF2B5EF4-FFF2-40B4-BE49-F238E27FC236}">
                <a16:creationId xmlns:a16="http://schemas.microsoft.com/office/drawing/2014/main" id="{9838B749-8689-480D-A958-688B3F6912D9}"/>
              </a:ext>
            </a:extLst>
          </p:cNvPr>
          <p:cNvSpPr>
            <a:spLocks noGrp="1"/>
          </p:cNvSpPr>
          <p:nvPr>
            <p:ph type="pic" sz="quarter" idx="21" hasCustomPrompt="1"/>
          </p:nvPr>
        </p:nvSpPr>
        <p:spPr>
          <a:xfrm>
            <a:off x="6771461" y="3248526"/>
            <a:ext cx="2924229" cy="1928035"/>
          </a:xfrm>
        </p:spPr>
        <p:txBody>
          <a:bodyPr/>
          <a:lstStyle>
            <a:lvl1pPr marL="0" indent="0">
              <a:buNone/>
              <a:defRPr/>
            </a:lvl1pPr>
          </a:lstStyle>
          <a:p>
            <a:r>
              <a:rPr lang="en-US" dirty="0"/>
              <a:t>Picture</a:t>
            </a:r>
          </a:p>
        </p:txBody>
      </p:sp>
      <p:sp>
        <p:nvSpPr>
          <p:cNvPr id="38" name="TextBox 37">
            <a:extLst>
              <a:ext uri="{FF2B5EF4-FFF2-40B4-BE49-F238E27FC236}">
                <a16:creationId xmlns:a16="http://schemas.microsoft.com/office/drawing/2014/main" id="{50A8D7CE-5ECC-401E-9D18-2760C12950AF}"/>
              </a:ext>
            </a:extLst>
          </p:cNvPr>
          <p:cNvSpPr txBox="1"/>
          <p:nvPr userDrawn="1"/>
        </p:nvSpPr>
        <p:spPr>
          <a:xfrm>
            <a:off x="6404668" y="3480449"/>
            <a:ext cx="438519" cy="353943"/>
          </a:xfrm>
          <a:prstGeom prst="rect">
            <a:avLst/>
          </a:prstGeom>
          <a:noFill/>
        </p:spPr>
        <p:txBody>
          <a:bodyPr wrap="square" tIns="0" rtlCol="0">
            <a:spAutoFit/>
          </a:bodyPr>
          <a:lstStyle/>
          <a:p>
            <a:pPr algn="r"/>
            <a:r>
              <a:rPr lang="en-US" sz="2000" dirty="0"/>
              <a:t>7</a:t>
            </a:r>
          </a:p>
        </p:txBody>
      </p:sp>
      <p:cxnSp>
        <p:nvCxnSpPr>
          <p:cNvPr id="39" name="Straight Connector 38">
            <a:extLst>
              <a:ext uri="{FF2B5EF4-FFF2-40B4-BE49-F238E27FC236}">
                <a16:creationId xmlns:a16="http://schemas.microsoft.com/office/drawing/2014/main" id="{C8789725-EF7F-44E0-80A5-6836C1286885}"/>
              </a:ext>
            </a:extLst>
          </p:cNvPr>
          <p:cNvCxnSpPr>
            <a:cxnSpLocks/>
          </p:cNvCxnSpPr>
          <p:nvPr userDrawn="1"/>
        </p:nvCxnSpPr>
        <p:spPr>
          <a:xfrm>
            <a:off x="6778449" y="5469166"/>
            <a:ext cx="2917241" cy="0"/>
          </a:xfrm>
          <a:prstGeom prst="line">
            <a:avLst/>
          </a:prstGeom>
          <a:ln>
            <a:solidFill>
              <a:schemeClr val="tx1"/>
            </a:solidFill>
          </a:ln>
        </p:spPr>
        <p:style>
          <a:lnRef idx="1">
            <a:schemeClr val="dk1"/>
          </a:lnRef>
          <a:fillRef idx="0">
            <a:schemeClr val="dk1"/>
          </a:fillRef>
          <a:effectRef idx="0">
            <a:schemeClr val="dk1"/>
          </a:effectRef>
          <a:fontRef idx="minor">
            <a:schemeClr val="tx1"/>
          </a:fontRef>
        </p:style>
      </p:cxnSp>
      <p:sp>
        <p:nvSpPr>
          <p:cNvPr id="40" name="Picture Placeholder 9">
            <a:extLst>
              <a:ext uri="{FF2B5EF4-FFF2-40B4-BE49-F238E27FC236}">
                <a16:creationId xmlns:a16="http://schemas.microsoft.com/office/drawing/2014/main" id="{045E35C4-36E9-41E7-A4B3-46B85432FA34}"/>
              </a:ext>
            </a:extLst>
          </p:cNvPr>
          <p:cNvSpPr>
            <a:spLocks noGrp="1"/>
          </p:cNvSpPr>
          <p:nvPr>
            <p:ph type="pic" sz="quarter" idx="22" hasCustomPrompt="1"/>
          </p:nvPr>
        </p:nvSpPr>
        <p:spPr>
          <a:xfrm>
            <a:off x="311795" y="5556176"/>
            <a:ext cx="2924229" cy="1928035"/>
          </a:xfrm>
        </p:spPr>
        <p:txBody>
          <a:bodyPr/>
          <a:lstStyle>
            <a:lvl1pPr marL="0" indent="0">
              <a:buNone/>
              <a:defRPr/>
            </a:lvl1pPr>
          </a:lstStyle>
          <a:p>
            <a:r>
              <a:rPr lang="en-US" dirty="0"/>
              <a:t>Picture</a:t>
            </a:r>
          </a:p>
        </p:txBody>
      </p:sp>
      <p:sp>
        <p:nvSpPr>
          <p:cNvPr id="41" name="TextBox 40">
            <a:extLst>
              <a:ext uri="{FF2B5EF4-FFF2-40B4-BE49-F238E27FC236}">
                <a16:creationId xmlns:a16="http://schemas.microsoft.com/office/drawing/2014/main" id="{3CF1DF8C-2122-4815-ADE9-E93BED303CD0}"/>
              </a:ext>
            </a:extLst>
          </p:cNvPr>
          <p:cNvSpPr txBox="1"/>
          <p:nvPr userDrawn="1"/>
        </p:nvSpPr>
        <p:spPr>
          <a:xfrm>
            <a:off x="-54998" y="5843628"/>
            <a:ext cx="438519" cy="353943"/>
          </a:xfrm>
          <a:prstGeom prst="rect">
            <a:avLst/>
          </a:prstGeom>
          <a:noFill/>
        </p:spPr>
        <p:txBody>
          <a:bodyPr wrap="square" tIns="0" rtlCol="0">
            <a:spAutoFit/>
          </a:bodyPr>
          <a:lstStyle/>
          <a:p>
            <a:pPr algn="r"/>
            <a:r>
              <a:rPr lang="en-US" sz="2000" dirty="0"/>
              <a:t>8</a:t>
            </a:r>
          </a:p>
        </p:txBody>
      </p:sp>
      <p:sp>
        <p:nvSpPr>
          <p:cNvPr id="43" name="Picture Placeholder 9">
            <a:extLst>
              <a:ext uri="{FF2B5EF4-FFF2-40B4-BE49-F238E27FC236}">
                <a16:creationId xmlns:a16="http://schemas.microsoft.com/office/drawing/2014/main" id="{117A50C3-71E7-4B04-9731-A42842DA4C67}"/>
              </a:ext>
            </a:extLst>
          </p:cNvPr>
          <p:cNvSpPr>
            <a:spLocks noGrp="1"/>
          </p:cNvSpPr>
          <p:nvPr>
            <p:ph type="pic" sz="quarter" idx="23" hasCustomPrompt="1"/>
          </p:nvPr>
        </p:nvSpPr>
        <p:spPr>
          <a:xfrm>
            <a:off x="3551561" y="5525336"/>
            <a:ext cx="2924229" cy="1928035"/>
          </a:xfrm>
        </p:spPr>
        <p:txBody>
          <a:bodyPr/>
          <a:lstStyle>
            <a:lvl1pPr marL="0" indent="0">
              <a:buNone/>
              <a:defRPr/>
            </a:lvl1pPr>
          </a:lstStyle>
          <a:p>
            <a:r>
              <a:rPr lang="en-US" dirty="0"/>
              <a:t>Picture</a:t>
            </a:r>
          </a:p>
        </p:txBody>
      </p:sp>
      <p:sp>
        <p:nvSpPr>
          <p:cNvPr id="44" name="TextBox 43">
            <a:extLst>
              <a:ext uri="{FF2B5EF4-FFF2-40B4-BE49-F238E27FC236}">
                <a16:creationId xmlns:a16="http://schemas.microsoft.com/office/drawing/2014/main" id="{A0B3C345-ABA0-4786-9670-30BEF6D232A9}"/>
              </a:ext>
            </a:extLst>
          </p:cNvPr>
          <p:cNvSpPr txBox="1"/>
          <p:nvPr userDrawn="1"/>
        </p:nvSpPr>
        <p:spPr>
          <a:xfrm>
            <a:off x="3184769" y="5812789"/>
            <a:ext cx="438519" cy="353943"/>
          </a:xfrm>
          <a:prstGeom prst="rect">
            <a:avLst/>
          </a:prstGeom>
          <a:noFill/>
        </p:spPr>
        <p:txBody>
          <a:bodyPr wrap="square" tIns="0" rtlCol="0">
            <a:spAutoFit/>
          </a:bodyPr>
          <a:lstStyle/>
          <a:p>
            <a:pPr algn="r"/>
            <a:r>
              <a:rPr lang="en-US" sz="2000" dirty="0"/>
              <a:t>9</a:t>
            </a:r>
          </a:p>
        </p:txBody>
      </p:sp>
      <p:sp>
        <p:nvSpPr>
          <p:cNvPr id="46" name="Picture Placeholder 9">
            <a:extLst>
              <a:ext uri="{FF2B5EF4-FFF2-40B4-BE49-F238E27FC236}">
                <a16:creationId xmlns:a16="http://schemas.microsoft.com/office/drawing/2014/main" id="{ED94756B-2D66-485F-9B93-1826ABF4920C}"/>
              </a:ext>
            </a:extLst>
          </p:cNvPr>
          <p:cNvSpPr>
            <a:spLocks noGrp="1"/>
          </p:cNvSpPr>
          <p:nvPr>
            <p:ph type="pic" sz="quarter" idx="24" hasCustomPrompt="1"/>
          </p:nvPr>
        </p:nvSpPr>
        <p:spPr>
          <a:xfrm>
            <a:off x="6771461" y="5537251"/>
            <a:ext cx="2924229" cy="1928035"/>
          </a:xfrm>
        </p:spPr>
        <p:txBody>
          <a:bodyPr/>
          <a:lstStyle>
            <a:lvl1pPr marL="0" indent="0">
              <a:buNone/>
              <a:defRPr/>
            </a:lvl1pPr>
          </a:lstStyle>
          <a:p>
            <a:r>
              <a:rPr lang="en-US" dirty="0"/>
              <a:t>Picture</a:t>
            </a:r>
          </a:p>
        </p:txBody>
      </p:sp>
      <p:sp>
        <p:nvSpPr>
          <p:cNvPr id="47" name="TextBox 46">
            <a:extLst>
              <a:ext uri="{FF2B5EF4-FFF2-40B4-BE49-F238E27FC236}">
                <a16:creationId xmlns:a16="http://schemas.microsoft.com/office/drawing/2014/main" id="{ECCA62BD-0BD3-4B17-BF11-C823E65605DD}"/>
              </a:ext>
            </a:extLst>
          </p:cNvPr>
          <p:cNvSpPr txBox="1"/>
          <p:nvPr userDrawn="1"/>
        </p:nvSpPr>
        <p:spPr>
          <a:xfrm>
            <a:off x="6155211" y="5824703"/>
            <a:ext cx="687978" cy="353943"/>
          </a:xfrm>
          <a:prstGeom prst="rect">
            <a:avLst/>
          </a:prstGeom>
          <a:noFill/>
        </p:spPr>
        <p:txBody>
          <a:bodyPr wrap="square" tIns="0" rtlCol="0">
            <a:spAutoFit/>
          </a:bodyPr>
          <a:lstStyle/>
          <a:p>
            <a:pPr algn="r"/>
            <a:r>
              <a:rPr lang="en-US" sz="2000" dirty="0"/>
              <a:t>10</a:t>
            </a:r>
          </a:p>
        </p:txBody>
      </p:sp>
      <p:sp>
        <p:nvSpPr>
          <p:cNvPr id="49" name="Rectangle 48">
            <a:extLst>
              <a:ext uri="{FF2B5EF4-FFF2-40B4-BE49-F238E27FC236}">
                <a16:creationId xmlns:a16="http://schemas.microsoft.com/office/drawing/2014/main" id="{A76C0A0D-E354-4E8C-B4A0-7ADF75E3E4CD}"/>
              </a:ext>
            </a:extLst>
          </p:cNvPr>
          <p:cNvSpPr/>
          <p:nvPr userDrawn="1"/>
        </p:nvSpPr>
        <p:spPr>
          <a:xfrm>
            <a:off x="278444" y="205722"/>
            <a:ext cx="795320" cy="44279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t" anchorCtr="0"/>
          <a:lstStyle/>
          <a:p>
            <a:pPr algn="ctr"/>
            <a:r>
              <a:rPr lang="en-US" sz="967" dirty="0">
                <a:solidFill>
                  <a:schemeClr val="tx1"/>
                </a:solidFill>
              </a:rPr>
              <a:t>Bonus Box</a:t>
            </a:r>
          </a:p>
        </p:txBody>
      </p:sp>
      <p:sp>
        <p:nvSpPr>
          <p:cNvPr id="50" name="Rectangle 49">
            <a:extLst>
              <a:ext uri="{FF2B5EF4-FFF2-40B4-BE49-F238E27FC236}">
                <a16:creationId xmlns:a16="http://schemas.microsoft.com/office/drawing/2014/main" id="{CD9E2E9B-F128-4255-94C7-AD8428B3318E}"/>
              </a:ext>
            </a:extLst>
          </p:cNvPr>
          <p:cNvSpPr/>
          <p:nvPr userDrawn="1"/>
        </p:nvSpPr>
        <p:spPr>
          <a:xfrm>
            <a:off x="2092188" y="66044"/>
            <a:ext cx="981748" cy="2577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t" anchorCtr="0">
            <a:spAutoFit/>
          </a:bodyPr>
          <a:lstStyle/>
          <a:p>
            <a:pPr algn="l"/>
            <a:r>
              <a:rPr lang="en-US" sz="1075" b="1" dirty="0">
                <a:solidFill>
                  <a:schemeClr val="tx1"/>
                </a:solidFill>
              </a:rPr>
              <a:t>Team Name</a:t>
            </a:r>
          </a:p>
        </p:txBody>
      </p:sp>
      <p:cxnSp>
        <p:nvCxnSpPr>
          <p:cNvPr id="51" name="Straight Connector 50">
            <a:extLst>
              <a:ext uri="{FF2B5EF4-FFF2-40B4-BE49-F238E27FC236}">
                <a16:creationId xmlns:a16="http://schemas.microsoft.com/office/drawing/2014/main" id="{FF37D261-4393-4F26-876A-D325EB3E9AC8}"/>
              </a:ext>
            </a:extLst>
          </p:cNvPr>
          <p:cNvCxnSpPr/>
          <p:nvPr userDrawn="1"/>
        </p:nvCxnSpPr>
        <p:spPr>
          <a:xfrm>
            <a:off x="3074047" y="288189"/>
            <a:ext cx="446809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53" name="Content Placeholder 5">
            <a:extLst>
              <a:ext uri="{FF2B5EF4-FFF2-40B4-BE49-F238E27FC236}">
                <a16:creationId xmlns:a16="http://schemas.microsoft.com/office/drawing/2014/main" id="{B5323DFE-A2D4-4E09-8C1D-AF5396718E3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412205" y="161144"/>
            <a:ext cx="1224580" cy="716464"/>
          </a:xfrm>
          <a:prstGeom prst="rect">
            <a:avLst/>
          </a:prstGeom>
        </p:spPr>
      </p:pic>
    </p:spTree>
    <p:extLst>
      <p:ext uri="{BB962C8B-B14F-4D97-AF65-F5344CB8AC3E}">
        <p14:creationId xmlns:p14="http://schemas.microsoft.com/office/powerpoint/2010/main" val="222815722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9CCED014-3E33-4C68-B81C-4CF6D230161E}"/>
              </a:ext>
            </a:extLst>
          </p:cNvPr>
          <p:cNvSpPr txBox="1"/>
          <p:nvPr userDrawn="1"/>
        </p:nvSpPr>
        <p:spPr>
          <a:xfrm>
            <a:off x="3595680" y="2"/>
            <a:ext cx="2636940" cy="369332"/>
          </a:xfrm>
          <a:prstGeom prst="rect">
            <a:avLst/>
          </a:prstGeom>
          <a:noFill/>
        </p:spPr>
        <p:txBody>
          <a:bodyPr wrap="none" lIns="0" tIns="0" rIns="0" bIns="0" rtlCol="0">
            <a:spAutoFit/>
          </a:bodyPr>
          <a:lstStyle/>
          <a:p>
            <a:pPr algn="ctr"/>
            <a:r>
              <a:rPr lang="en-US" sz="2400" dirty="0">
                <a:solidFill>
                  <a:srgbClr val="669E40"/>
                </a:solidFill>
                <a:latin typeface="Times New Roman" panose="02020603050405020304" pitchFamily="18" charset="0"/>
                <a:cs typeface="Times New Roman" panose="02020603050405020304" pitchFamily="18" charset="0"/>
              </a:rPr>
              <a:t>WRIK Entertainment</a:t>
            </a:r>
          </a:p>
        </p:txBody>
      </p:sp>
      <p:sp>
        <p:nvSpPr>
          <p:cNvPr id="8" name="Title 7">
            <a:extLst>
              <a:ext uri="{FF2B5EF4-FFF2-40B4-BE49-F238E27FC236}">
                <a16:creationId xmlns:a16="http://schemas.microsoft.com/office/drawing/2014/main" id="{93395402-ED67-40D4-81C5-F37D5C9B93A7}"/>
              </a:ext>
            </a:extLst>
          </p:cNvPr>
          <p:cNvSpPr>
            <a:spLocks noGrp="1"/>
          </p:cNvSpPr>
          <p:nvPr>
            <p:ph type="title" hasCustomPrompt="1"/>
          </p:nvPr>
        </p:nvSpPr>
        <p:spPr>
          <a:xfrm>
            <a:off x="1" y="620177"/>
            <a:ext cx="9816208" cy="300764"/>
          </a:xfrm>
        </p:spPr>
        <p:txBody>
          <a:bodyPr>
            <a:noAutofit/>
          </a:bodyPr>
          <a:lstStyle>
            <a:lvl1pPr algn="ctr">
              <a:defRPr sz="1400" b="1" u="sng">
                <a:solidFill>
                  <a:srgbClr val="4472C4"/>
                </a:solidFill>
              </a:defRPr>
            </a:lvl1pPr>
          </a:lstStyle>
          <a:p>
            <a:r>
              <a:rPr lang="en-US" dirty="0"/>
              <a:t>Name Artist &amp; Title</a:t>
            </a:r>
          </a:p>
        </p:txBody>
      </p:sp>
      <p:sp>
        <p:nvSpPr>
          <p:cNvPr id="11" name="Text Placeholder 10">
            <a:extLst>
              <a:ext uri="{FF2B5EF4-FFF2-40B4-BE49-F238E27FC236}">
                <a16:creationId xmlns:a16="http://schemas.microsoft.com/office/drawing/2014/main" id="{39D5EC48-2FF9-4450-8427-4BBDD3843838}"/>
              </a:ext>
            </a:extLst>
          </p:cNvPr>
          <p:cNvSpPr>
            <a:spLocks noGrp="1"/>
          </p:cNvSpPr>
          <p:nvPr>
            <p:ph type="body" sz="quarter" idx="10" hasCustomPrompt="1"/>
          </p:nvPr>
        </p:nvSpPr>
        <p:spPr>
          <a:xfrm>
            <a:off x="3431046" y="407404"/>
            <a:ext cx="2967712" cy="184328"/>
          </a:xfrm>
        </p:spPr>
        <p:txBody>
          <a:bodyPr anchor="ctr" anchorCtr="0">
            <a:noAutofit/>
          </a:bodyPr>
          <a:lstStyle>
            <a:lvl1pPr marL="0" indent="0" algn="ctr">
              <a:buFont typeface="Arial" panose="020B0604020202020204" pitchFamily="34" charset="0"/>
              <a:buNone/>
              <a:defRPr sz="1200" i="1"/>
            </a:lvl1pPr>
          </a:lstStyle>
          <a:p>
            <a:pPr lvl="0"/>
            <a:r>
              <a:rPr lang="en-US" dirty="0"/>
              <a:t>Game 001</a:t>
            </a:r>
          </a:p>
        </p:txBody>
      </p:sp>
      <p:sp>
        <p:nvSpPr>
          <p:cNvPr id="12" name="Content Placeholder 2">
            <a:extLst>
              <a:ext uri="{FF2B5EF4-FFF2-40B4-BE49-F238E27FC236}">
                <a16:creationId xmlns:a16="http://schemas.microsoft.com/office/drawing/2014/main" id="{A8747823-AC2C-4DE2-8BDC-826AF04F150D}"/>
              </a:ext>
            </a:extLst>
          </p:cNvPr>
          <p:cNvSpPr>
            <a:spLocks noGrp="1"/>
          </p:cNvSpPr>
          <p:nvPr>
            <p:ph idx="1"/>
          </p:nvPr>
        </p:nvSpPr>
        <p:spPr>
          <a:xfrm>
            <a:off x="0" y="1248032"/>
            <a:ext cx="9829800" cy="5769022"/>
          </a:xfrm>
        </p:spPr>
        <p:txBody>
          <a:bodyPr/>
          <a:lstStyle/>
          <a:p>
            <a:pPr lvl="0"/>
            <a:r>
              <a:rPr lang="en-US" dirty="0"/>
              <a:t>Edit Master text styles</a:t>
            </a:r>
          </a:p>
          <a:p>
            <a:pPr lvl="1"/>
            <a:r>
              <a:rPr lang="en-US" dirty="0"/>
              <a:t>Second level</a:t>
            </a:r>
          </a:p>
        </p:txBody>
      </p:sp>
      <p:sp>
        <p:nvSpPr>
          <p:cNvPr id="14" name="Content Placeholder 2">
            <a:extLst>
              <a:ext uri="{FF2B5EF4-FFF2-40B4-BE49-F238E27FC236}">
                <a16:creationId xmlns:a16="http://schemas.microsoft.com/office/drawing/2014/main" id="{D31208EE-BE48-4902-B54D-10F85E3A6D24}"/>
              </a:ext>
            </a:extLst>
          </p:cNvPr>
          <p:cNvSpPr>
            <a:spLocks noGrp="1"/>
          </p:cNvSpPr>
          <p:nvPr>
            <p:ph idx="11"/>
          </p:nvPr>
        </p:nvSpPr>
        <p:spPr>
          <a:xfrm>
            <a:off x="0" y="7017054"/>
            <a:ext cx="9829800" cy="755346"/>
          </a:xfrm>
        </p:spPr>
        <p:txBody>
          <a:bodyPr/>
          <a:lstStyle>
            <a:lvl1pPr marL="0" indent="0">
              <a:spcBef>
                <a:spcPts val="0"/>
              </a:spcBef>
              <a:buNone/>
              <a:defRPr b="0"/>
            </a:lvl1pPr>
          </a:lstStyle>
          <a:p>
            <a:pPr lvl="0"/>
            <a:r>
              <a:rPr lang="en-US" dirty="0"/>
              <a:t>Edit Master text styles</a:t>
            </a:r>
          </a:p>
        </p:txBody>
      </p:sp>
    </p:spTree>
    <p:extLst>
      <p:ext uri="{BB962C8B-B14F-4D97-AF65-F5344CB8AC3E}">
        <p14:creationId xmlns:p14="http://schemas.microsoft.com/office/powerpoint/2010/main" val="20884544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dirty="0"/>
              <a:t>Edit Master text styles</a:t>
            </a:r>
          </a:p>
          <a:p>
            <a:pPr lvl="1"/>
            <a:r>
              <a:rPr lang="en-US" dirty="0"/>
              <a:t>Second level</a:t>
            </a:r>
          </a:p>
        </p:txBody>
      </p:sp>
    </p:spTree>
    <p:extLst>
      <p:ext uri="{BB962C8B-B14F-4D97-AF65-F5344CB8AC3E}">
        <p14:creationId xmlns:p14="http://schemas.microsoft.com/office/powerpoint/2010/main" val="35924897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uzzle">
    <p:spTree>
      <p:nvGrpSpPr>
        <p:cNvPr id="1" name=""/>
        <p:cNvGrpSpPr/>
        <p:nvPr/>
      </p:nvGrpSpPr>
      <p:grpSpPr>
        <a:xfrm>
          <a:off x="0" y="0"/>
          <a:ext cx="0" cy="0"/>
          <a:chOff x="0" y="0"/>
          <a:chExt cx="0" cy="0"/>
        </a:xfrm>
      </p:grpSpPr>
      <p:pic>
        <p:nvPicPr>
          <p:cNvPr id="7" name="Content Placeholder 5">
            <a:extLst>
              <a:ext uri="{FF2B5EF4-FFF2-40B4-BE49-F238E27FC236}">
                <a16:creationId xmlns:a16="http://schemas.microsoft.com/office/drawing/2014/main" id="{27A3DE90-E1D0-49E4-8E30-81B1095568D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408233" y="371712"/>
            <a:ext cx="1224580" cy="716464"/>
          </a:xfrm>
          <a:prstGeom prst="rect">
            <a:avLst/>
          </a:prstGeom>
        </p:spPr>
      </p:pic>
      <p:sp>
        <p:nvSpPr>
          <p:cNvPr id="8" name="Text Placeholder 7">
            <a:extLst>
              <a:ext uri="{FF2B5EF4-FFF2-40B4-BE49-F238E27FC236}">
                <a16:creationId xmlns:a16="http://schemas.microsoft.com/office/drawing/2014/main" id="{00E4F231-230E-4B1A-B59A-7B1853BC773B}"/>
              </a:ext>
            </a:extLst>
          </p:cNvPr>
          <p:cNvSpPr>
            <a:spLocks noGrp="1"/>
          </p:cNvSpPr>
          <p:nvPr>
            <p:ph type="body" sz="quarter" idx="13" hasCustomPrompt="1"/>
          </p:nvPr>
        </p:nvSpPr>
        <p:spPr>
          <a:xfrm>
            <a:off x="1421569" y="790782"/>
            <a:ext cx="7032743" cy="462386"/>
          </a:xfrm>
        </p:spPr>
        <p:txBody>
          <a:bodyPr>
            <a:noAutofit/>
          </a:bodyPr>
          <a:lstStyle>
            <a:lvl1pPr marL="0" indent="0" algn="ctr">
              <a:buNone/>
              <a:defRPr sz="1200"/>
            </a:lvl1pPr>
            <a:lvl2pPr marL="433695" indent="0" algn="ctr">
              <a:buNone/>
              <a:defRPr/>
            </a:lvl2pPr>
            <a:lvl3pPr marL="867391" indent="0" algn="ctr">
              <a:buNone/>
              <a:defRPr/>
            </a:lvl3pPr>
            <a:lvl4pPr marL="1301086" indent="0" algn="ctr">
              <a:buNone/>
              <a:defRPr/>
            </a:lvl4pPr>
            <a:lvl5pPr marL="1734782" indent="0" algn="ctr">
              <a:buNone/>
              <a:defRPr/>
            </a:lvl5pPr>
          </a:lstStyle>
          <a:p>
            <a:pPr lvl="0"/>
            <a:r>
              <a:rPr lang="en-US" dirty="0"/>
              <a:t>Instructions</a:t>
            </a:r>
          </a:p>
        </p:txBody>
      </p:sp>
      <p:sp>
        <p:nvSpPr>
          <p:cNvPr id="3" name="Title 2">
            <a:extLst>
              <a:ext uri="{FF2B5EF4-FFF2-40B4-BE49-F238E27FC236}">
                <a16:creationId xmlns:a16="http://schemas.microsoft.com/office/drawing/2014/main" id="{0A82ED77-9AEE-4AF4-9225-719E8BF61407}"/>
              </a:ext>
            </a:extLst>
          </p:cNvPr>
          <p:cNvSpPr>
            <a:spLocks noGrp="1"/>
          </p:cNvSpPr>
          <p:nvPr>
            <p:ph type="title"/>
          </p:nvPr>
        </p:nvSpPr>
        <p:spPr>
          <a:xfrm>
            <a:off x="1421569" y="413777"/>
            <a:ext cx="6986664" cy="346586"/>
          </a:xfrm>
        </p:spPr>
        <p:txBody>
          <a:bodyPr>
            <a:noAutofit/>
          </a:bodyPr>
          <a:lstStyle>
            <a:lvl1pPr>
              <a:defRPr sz="2150" u="none">
                <a:solidFill>
                  <a:srgbClr val="000000"/>
                </a:solidFill>
              </a:defRPr>
            </a:lvl1pPr>
          </a:lstStyle>
          <a:p>
            <a:r>
              <a:rPr lang="en-US" dirty="0"/>
              <a:t>Click to edit Master title style</a:t>
            </a:r>
          </a:p>
        </p:txBody>
      </p:sp>
      <p:sp>
        <p:nvSpPr>
          <p:cNvPr id="49" name="Rectangle 48">
            <a:extLst>
              <a:ext uri="{FF2B5EF4-FFF2-40B4-BE49-F238E27FC236}">
                <a16:creationId xmlns:a16="http://schemas.microsoft.com/office/drawing/2014/main" id="{A76C0A0D-E354-4E8C-B4A0-7ADF75E3E4CD}"/>
              </a:ext>
            </a:extLst>
          </p:cNvPr>
          <p:cNvSpPr/>
          <p:nvPr userDrawn="1"/>
        </p:nvSpPr>
        <p:spPr>
          <a:xfrm>
            <a:off x="375321" y="433371"/>
            <a:ext cx="795320" cy="44279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t" anchorCtr="0"/>
          <a:lstStyle/>
          <a:p>
            <a:pPr algn="ctr"/>
            <a:r>
              <a:rPr lang="en-US" sz="967" dirty="0">
                <a:solidFill>
                  <a:schemeClr val="tx1"/>
                </a:solidFill>
              </a:rPr>
              <a:t>Bonus Box</a:t>
            </a:r>
          </a:p>
        </p:txBody>
      </p:sp>
      <p:sp>
        <p:nvSpPr>
          <p:cNvPr id="50" name="Rectangle 49">
            <a:extLst>
              <a:ext uri="{FF2B5EF4-FFF2-40B4-BE49-F238E27FC236}">
                <a16:creationId xmlns:a16="http://schemas.microsoft.com/office/drawing/2014/main" id="{CD9E2E9B-F128-4255-94C7-AD8428B3318E}"/>
              </a:ext>
            </a:extLst>
          </p:cNvPr>
          <p:cNvSpPr/>
          <p:nvPr userDrawn="1"/>
        </p:nvSpPr>
        <p:spPr>
          <a:xfrm>
            <a:off x="2092188" y="66044"/>
            <a:ext cx="981748" cy="2577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t" anchorCtr="0">
            <a:spAutoFit/>
          </a:bodyPr>
          <a:lstStyle/>
          <a:p>
            <a:pPr algn="l"/>
            <a:r>
              <a:rPr lang="en-US" sz="1075" b="1" dirty="0">
                <a:solidFill>
                  <a:schemeClr val="tx1"/>
                </a:solidFill>
              </a:rPr>
              <a:t>Team Name</a:t>
            </a:r>
          </a:p>
        </p:txBody>
      </p:sp>
      <p:cxnSp>
        <p:nvCxnSpPr>
          <p:cNvPr id="51" name="Straight Connector 50">
            <a:extLst>
              <a:ext uri="{FF2B5EF4-FFF2-40B4-BE49-F238E27FC236}">
                <a16:creationId xmlns:a16="http://schemas.microsoft.com/office/drawing/2014/main" id="{FF37D261-4393-4F26-876A-D325EB3E9AC8}"/>
              </a:ext>
            </a:extLst>
          </p:cNvPr>
          <p:cNvCxnSpPr/>
          <p:nvPr userDrawn="1"/>
        </p:nvCxnSpPr>
        <p:spPr>
          <a:xfrm>
            <a:off x="3074047" y="288189"/>
            <a:ext cx="446809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82668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Music">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C3BE00FF-510E-4F7D-8143-DBF449742E37}"/>
              </a:ext>
            </a:extLst>
          </p:cNvPr>
          <p:cNvGraphicFramePr>
            <a:graphicFrameLocks noGrp="1"/>
          </p:cNvGraphicFramePr>
          <p:nvPr userDrawn="1">
            <p:extLst>
              <p:ext uri="{D42A27DB-BD31-4B8C-83A1-F6EECF244321}">
                <p14:modId xmlns:p14="http://schemas.microsoft.com/office/powerpoint/2010/main" val="3220370885"/>
              </p:ext>
            </p:extLst>
          </p:nvPr>
        </p:nvGraphicFramePr>
        <p:xfrm>
          <a:off x="1" y="652151"/>
          <a:ext cx="9405256" cy="6795500"/>
        </p:xfrm>
        <a:graphic>
          <a:graphicData uri="http://schemas.openxmlformats.org/drawingml/2006/table">
            <a:tbl>
              <a:tblPr firstRow="1" bandRow="1">
                <a:tableStyleId>{5C22544A-7EE6-4342-B048-85BDC9FD1C3A}</a:tableStyleId>
              </a:tblPr>
              <a:tblGrid>
                <a:gridCol w="607724">
                  <a:extLst>
                    <a:ext uri="{9D8B030D-6E8A-4147-A177-3AD203B41FA5}">
                      <a16:colId xmlns:a16="http://schemas.microsoft.com/office/drawing/2014/main" val="899456684"/>
                    </a:ext>
                  </a:extLst>
                </a:gridCol>
                <a:gridCol w="8797532">
                  <a:extLst>
                    <a:ext uri="{9D8B030D-6E8A-4147-A177-3AD203B41FA5}">
                      <a16:colId xmlns:a16="http://schemas.microsoft.com/office/drawing/2014/main" val="1285169186"/>
                    </a:ext>
                  </a:extLst>
                </a:gridCol>
              </a:tblGrid>
              <a:tr h="679550">
                <a:tc>
                  <a:txBody>
                    <a:bodyPr/>
                    <a:lstStyle/>
                    <a:p>
                      <a:pPr algn="r"/>
                      <a:r>
                        <a:rPr lang="en-US" b="0" dirty="0">
                          <a:solidFill>
                            <a:srgbClr val="000000"/>
                          </a:solidFill>
                        </a:rPr>
                        <a:t>1.</a:t>
                      </a:r>
                    </a:p>
                  </a:txBody>
                  <a:tcPr marB="0" anchor="b">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endParaRPr lang="en-US" dirty="0"/>
                    </a:p>
                  </a:txBody>
                  <a:tcPr marB="0" anchor="b">
                    <a:lnL w="12700" cmpd="sng">
                      <a:noFill/>
                    </a:lnL>
                    <a:lnR w="12700" cmpd="sng">
                      <a:noFill/>
                    </a:lnR>
                    <a:lnT w="12700" cmpd="sng">
                      <a:noFill/>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40714232"/>
                  </a:ext>
                </a:extLst>
              </a:tr>
              <a:tr h="679550">
                <a:tc>
                  <a:txBody>
                    <a:bodyPr/>
                    <a:lstStyle/>
                    <a:p>
                      <a:pPr algn="r"/>
                      <a:r>
                        <a:rPr lang="en-US" dirty="0">
                          <a:solidFill>
                            <a:srgbClr val="000000"/>
                          </a:solidFill>
                        </a:rPr>
                        <a:t>2.</a:t>
                      </a:r>
                    </a:p>
                  </a:txBody>
                  <a:tcPr marB="0" anchor="b">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endParaRPr lang="en-US" dirty="0"/>
                    </a:p>
                  </a:txBody>
                  <a:tcPr marB="0" anchor="b">
                    <a:lnL w="12700" cmpd="sng">
                      <a:noFill/>
                    </a:lnL>
                    <a:lnR w="12700" cmpd="sng">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76232031"/>
                  </a:ext>
                </a:extLst>
              </a:tr>
              <a:tr h="679550">
                <a:tc>
                  <a:txBody>
                    <a:bodyPr/>
                    <a:lstStyle/>
                    <a:p>
                      <a:pPr algn="r"/>
                      <a:r>
                        <a:rPr lang="en-US" dirty="0">
                          <a:solidFill>
                            <a:srgbClr val="000000"/>
                          </a:solidFill>
                        </a:rPr>
                        <a:t>3.</a:t>
                      </a:r>
                    </a:p>
                  </a:txBody>
                  <a:tcPr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endParaRPr lang="en-US" dirty="0"/>
                    </a:p>
                  </a:txBody>
                  <a:tcPr marB="0" anchor="b">
                    <a:lnL w="12700" cmpd="sng">
                      <a:noFill/>
                    </a:lnL>
                    <a:lnR w="12700" cmpd="sng">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86479241"/>
                  </a:ext>
                </a:extLst>
              </a:tr>
              <a:tr h="679550">
                <a:tc>
                  <a:txBody>
                    <a:bodyPr/>
                    <a:lstStyle/>
                    <a:p>
                      <a:pPr algn="r"/>
                      <a:r>
                        <a:rPr lang="en-US" dirty="0">
                          <a:solidFill>
                            <a:srgbClr val="000000"/>
                          </a:solidFill>
                        </a:rPr>
                        <a:t>4.</a:t>
                      </a:r>
                    </a:p>
                  </a:txBody>
                  <a:tcPr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endParaRPr lang="en-US" dirty="0"/>
                    </a:p>
                  </a:txBody>
                  <a:tcPr marB="0" anchor="b">
                    <a:lnL w="12700" cmpd="sng">
                      <a:noFill/>
                    </a:lnL>
                    <a:lnR w="12700" cmpd="sng">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967028259"/>
                  </a:ext>
                </a:extLst>
              </a:tr>
              <a:tr h="679550">
                <a:tc>
                  <a:txBody>
                    <a:bodyPr/>
                    <a:lstStyle/>
                    <a:p>
                      <a:pPr algn="r"/>
                      <a:r>
                        <a:rPr lang="en-US" dirty="0">
                          <a:solidFill>
                            <a:srgbClr val="000000"/>
                          </a:solidFill>
                        </a:rPr>
                        <a:t>5.</a:t>
                      </a:r>
                    </a:p>
                  </a:txBody>
                  <a:tcPr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endParaRPr lang="en-US" dirty="0"/>
                    </a:p>
                  </a:txBody>
                  <a:tcPr marB="0" anchor="b">
                    <a:lnL w="12700" cmpd="sng">
                      <a:noFill/>
                    </a:lnL>
                    <a:lnR w="12700" cmpd="sng">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67312812"/>
                  </a:ext>
                </a:extLst>
              </a:tr>
              <a:tr h="679550">
                <a:tc>
                  <a:txBody>
                    <a:bodyPr/>
                    <a:lstStyle/>
                    <a:p>
                      <a:pPr algn="r"/>
                      <a:r>
                        <a:rPr lang="en-US" dirty="0">
                          <a:solidFill>
                            <a:srgbClr val="000000"/>
                          </a:solidFill>
                        </a:rPr>
                        <a:t>6.</a:t>
                      </a:r>
                    </a:p>
                  </a:txBody>
                  <a:tcPr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endParaRPr lang="en-US" dirty="0"/>
                    </a:p>
                  </a:txBody>
                  <a:tcPr marB="0" anchor="b">
                    <a:lnL w="12700" cmpd="sng">
                      <a:noFill/>
                    </a:lnL>
                    <a:lnR w="12700" cmpd="sng">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17291443"/>
                  </a:ext>
                </a:extLst>
              </a:tr>
              <a:tr h="679550">
                <a:tc>
                  <a:txBody>
                    <a:bodyPr/>
                    <a:lstStyle/>
                    <a:p>
                      <a:pPr algn="r"/>
                      <a:r>
                        <a:rPr lang="en-US" dirty="0">
                          <a:solidFill>
                            <a:srgbClr val="000000"/>
                          </a:solidFill>
                        </a:rPr>
                        <a:t>7.</a:t>
                      </a:r>
                    </a:p>
                  </a:txBody>
                  <a:tcPr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endParaRPr lang="en-US" dirty="0"/>
                    </a:p>
                  </a:txBody>
                  <a:tcPr marB="0" anchor="b">
                    <a:lnL w="12700" cmpd="sng">
                      <a:noFill/>
                    </a:lnL>
                    <a:lnR w="12700" cmpd="sng">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84791844"/>
                  </a:ext>
                </a:extLst>
              </a:tr>
              <a:tr h="679550">
                <a:tc>
                  <a:txBody>
                    <a:bodyPr/>
                    <a:lstStyle/>
                    <a:p>
                      <a:pPr algn="r"/>
                      <a:r>
                        <a:rPr lang="en-US" dirty="0">
                          <a:solidFill>
                            <a:srgbClr val="000000"/>
                          </a:solidFill>
                        </a:rPr>
                        <a:t>8.</a:t>
                      </a:r>
                    </a:p>
                  </a:txBody>
                  <a:tcPr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endParaRPr lang="en-US" dirty="0"/>
                    </a:p>
                  </a:txBody>
                  <a:tcPr marB="0" anchor="b">
                    <a:lnL w="12700" cmpd="sng">
                      <a:noFill/>
                    </a:lnL>
                    <a:lnR w="12700" cmpd="sng">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79698970"/>
                  </a:ext>
                </a:extLst>
              </a:tr>
              <a:tr h="679550">
                <a:tc>
                  <a:txBody>
                    <a:bodyPr/>
                    <a:lstStyle/>
                    <a:p>
                      <a:pPr algn="r"/>
                      <a:r>
                        <a:rPr lang="en-US" dirty="0">
                          <a:solidFill>
                            <a:srgbClr val="000000"/>
                          </a:solidFill>
                        </a:rPr>
                        <a:t>9.</a:t>
                      </a:r>
                    </a:p>
                  </a:txBody>
                  <a:tcPr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endParaRPr lang="en-US" dirty="0"/>
                    </a:p>
                  </a:txBody>
                  <a:tcPr marB="0" anchor="b">
                    <a:lnL w="12700" cmpd="sng">
                      <a:noFill/>
                    </a:lnL>
                    <a:lnR w="12700" cmpd="sng">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70135422"/>
                  </a:ext>
                </a:extLst>
              </a:tr>
              <a:tr h="679550">
                <a:tc>
                  <a:txBody>
                    <a:bodyPr/>
                    <a:lstStyle/>
                    <a:p>
                      <a:pPr algn="r"/>
                      <a:r>
                        <a:rPr lang="en-US" dirty="0">
                          <a:solidFill>
                            <a:srgbClr val="000000"/>
                          </a:solidFill>
                        </a:rPr>
                        <a:t>10.</a:t>
                      </a:r>
                    </a:p>
                  </a:txBody>
                  <a:tcPr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endParaRPr lang="en-US" dirty="0"/>
                    </a:p>
                  </a:txBody>
                  <a:tcPr marB="0" anchor="b">
                    <a:lnL w="12700" cmpd="sng">
                      <a:noFill/>
                    </a:lnL>
                    <a:lnR w="12700" cmpd="sng">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04692546"/>
                  </a:ext>
                </a:extLst>
              </a:tr>
            </a:tbl>
          </a:graphicData>
        </a:graphic>
      </p:graphicFrame>
      <p:sp>
        <p:nvSpPr>
          <p:cNvPr id="6" name="TextBox 5">
            <a:extLst>
              <a:ext uri="{FF2B5EF4-FFF2-40B4-BE49-F238E27FC236}">
                <a16:creationId xmlns:a16="http://schemas.microsoft.com/office/drawing/2014/main" id="{616F5BFF-D7E1-40A6-9260-21522111BDB8}"/>
              </a:ext>
            </a:extLst>
          </p:cNvPr>
          <p:cNvSpPr txBox="1"/>
          <p:nvPr userDrawn="1"/>
        </p:nvSpPr>
        <p:spPr>
          <a:xfrm>
            <a:off x="3331544" y="9625"/>
            <a:ext cx="3166712" cy="307777"/>
          </a:xfrm>
          <a:prstGeom prst="rect">
            <a:avLst/>
          </a:prstGeom>
          <a:noFill/>
        </p:spPr>
        <p:txBody>
          <a:bodyPr wrap="square" rtlCol="0">
            <a:spAutoFit/>
          </a:bodyPr>
          <a:lstStyle/>
          <a:p>
            <a:pPr algn="ctr"/>
            <a:r>
              <a:rPr lang="en-US" sz="1400" b="1" u="sng" kern="1200" dirty="0">
                <a:solidFill>
                  <a:schemeClr val="accent1"/>
                </a:solidFill>
                <a:latin typeface="+mj-lt"/>
                <a:ea typeface="+mj-ea"/>
                <a:cs typeface="+mj-cs"/>
              </a:rPr>
              <a:t>Music Round</a:t>
            </a:r>
          </a:p>
        </p:txBody>
      </p:sp>
      <p:sp>
        <p:nvSpPr>
          <p:cNvPr id="7" name="TextBox 6">
            <a:extLst>
              <a:ext uri="{FF2B5EF4-FFF2-40B4-BE49-F238E27FC236}">
                <a16:creationId xmlns:a16="http://schemas.microsoft.com/office/drawing/2014/main" id="{E973EBA4-EF5B-42DA-A3B4-7B4AC5455F0A}"/>
              </a:ext>
            </a:extLst>
          </p:cNvPr>
          <p:cNvSpPr txBox="1"/>
          <p:nvPr userDrawn="1"/>
        </p:nvSpPr>
        <p:spPr>
          <a:xfrm>
            <a:off x="3779171" y="346277"/>
            <a:ext cx="2259434" cy="276999"/>
          </a:xfrm>
          <a:prstGeom prst="rect">
            <a:avLst/>
          </a:prstGeom>
          <a:noFill/>
        </p:spPr>
        <p:txBody>
          <a:bodyPr wrap="square" rtlCol="0">
            <a:spAutoFit/>
          </a:bodyPr>
          <a:lstStyle/>
          <a:p>
            <a:pPr algn="ctr"/>
            <a:r>
              <a:rPr lang="en-US" sz="1200" i="1" dirty="0"/>
              <a:t>Name of the Song and Artist</a:t>
            </a:r>
          </a:p>
        </p:txBody>
      </p:sp>
    </p:spTree>
    <p:extLst>
      <p:ext uri="{BB962C8B-B14F-4D97-AF65-F5344CB8AC3E}">
        <p14:creationId xmlns:p14="http://schemas.microsoft.com/office/powerpoint/2010/main" val="41974187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onus">
    <p:spTree>
      <p:nvGrpSpPr>
        <p:cNvPr id="1" name=""/>
        <p:cNvGrpSpPr/>
        <p:nvPr/>
      </p:nvGrpSpPr>
      <p:grpSpPr>
        <a:xfrm>
          <a:off x="0" y="0"/>
          <a:ext cx="0" cy="0"/>
          <a:chOff x="0" y="0"/>
          <a:chExt cx="0" cy="0"/>
        </a:xfrm>
      </p:grpSpPr>
      <p:sp>
        <p:nvSpPr>
          <p:cNvPr id="12" name="Content Placeholder 2">
            <a:extLst>
              <a:ext uri="{FF2B5EF4-FFF2-40B4-BE49-F238E27FC236}">
                <a16:creationId xmlns:a16="http://schemas.microsoft.com/office/drawing/2014/main" id="{A8747823-AC2C-4DE2-8BDC-826AF04F150D}"/>
              </a:ext>
            </a:extLst>
          </p:cNvPr>
          <p:cNvSpPr>
            <a:spLocks noGrp="1"/>
          </p:cNvSpPr>
          <p:nvPr>
            <p:ph idx="1"/>
          </p:nvPr>
        </p:nvSpPr>
        <p:spPr>
          <a:xfrm>
            <a:off x="0" y="652550"/>
            <a:ext cx="9829800" cy="7119850"/>
          </a:xfrm>
        </p:spPr>
        <p:txBody>
          <a:bodyPr/>
          <a:lstStyle/>
          <a:p>
            <a:pPr lvl="0"/>
            <a:r>
              <a:rPr lang="en-US" dirty="0"/>
              <a:t>Edit Master text styles</a:t>
            </a:r>
          </a:p>
          <a:p>
            <a:pPr lvl="1"/>
            <a:r>
              <a:rPr lang="en-US" dirty="0"/>
              <a:t>Second level</a:t>
            </a:r>
          </a:p>
        </p:txBody>
      </p:sp>
      <p:sp>
        <p:nvSpPr>
          <p:cNvPr id="9" name="TextBox 8">
            <a:extLst>
              <a:ext uri="{FF2B5EF4-FFF2-40B4-BE49-F238E27FC236}">
                <a16:creationId xmlns:a16="http://schemas.microsoft.com/office/drawing/2014/main" id="{B7DCED6E-1E9A-4EB4-8B30-95A2B1D7D79F}"/>
              </a:ext>
            </a:extLst>
          </p:cNvPr>
          <p:cNvSpPr txBox="1"/>
          <p:nvPr userDrawn="1"/>
        </p:nvSpPr>
        <p:spPr>
          <a:xfrm>
            <a:off x="3331544" y="9625"/>
            <a:ext cx="3166712" cy="307777"/>
          </a:xfrm>
          <a:prstGeom prst="rect">
            <a:avLst/>
          </a:prstGeom>
          <a:noFill/>
        </p:spPr>
        <p:txBody>
          <a:bodyPr wrap="square" rtlCol="0">
            <a:spAutoFit/>
          </a:bodyPr>
          <a:lstStyle/>
          <a:p>
            <a:pPr algn="ctr"/>
            <a:r>
              <a:rPr lang="en-US" sz="1400" b="1" u="sng" kern="1200" dirty="0">
                <a:solidFill>
                  <a:schemeClr val="accent1"/>
                </a:solidFill>
                <a:latin typeface="+mj-lt"/>
                <a:ea typeface="+mj-ea"/>
                <a:cs typeface="+mj-cs"/>
              </a:rPr>
              <a:t>Bonus Round</a:t>
            </a:r>
          </a:p>
        </p:txBody>
      </p:sp>
      <p:sp>
        <p:nvSpPr>
          <p:cNvPr id="15" name="TextBox 14">
            <a:extLst>
              <a:ext uri="{FF2B5EF4-FFF2-40B4-BE49-F238E27FC236}">
                <a16:creationId xmlns:a16="http://schemas.microsoft.com/office/drawing/2014/main" id="{2447B103-B9A8-4699-9BA3-0855170285DD}"/>
              </a:ext>
            </a:extLst>
          </p:cNvPr>
          <p:cNvSpPr txBox="1"/>
          <p:nvPr userDrawn="1"/>
        </p:nvSpPr>
        <p:spPr>
          <a:xfrm>
            <a:off x="-12024" y="346277"/>
            <a:ext cx="9841824" cy="276999"/>
          </a:xfrm>
          <a:prstGeom prst="rect">
            <a:avLst/>
          </a:prstGeom>
          <a:noFill/>
        </p:spPr>
        <p:txBody>
          <a:bodyPr wrap="square" rtlCol="0">
            <a:spAutoFit/>
          </a:bodyPr>
          <a:lstStyle/>
          <a:p>
            <a:pPr lvl="0" algn="ctr"/>
            <a:r>
              <a:rPr lang="en-US" sz="1200" dirty="0"/>
              <a:t>(Host Instructions: Tell your teams that all 10 questions will be asked. They are to answer only 5. Each correct answer is worth 50 points.)</a:t>
            </a:r>
          </a:p>
        </p:txBody>
      </p:sp>
    </p:spTree>
    <p:extLst>
      <p:ext uri="{BB962C8B-B14F-4D97-AF65-F5344CB8AC3E}">
        <p14:creationId xmlns:p14="http://schemas.microsoft.com/office/powerpoint/2010/main" val="38797882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0679" y="1937705"/>
            <a:ext cx="8478203" cy="3233102"/>
          </a:xfrm>
        </p:spPr>
        <p:txBody>
          <a:bodyPr anchor="b"/>
          <a:lstStyle>
            <a:lvl1pPr>
              <a:defRPr sz="6450"/>
            </a:lvl1pPr>
          </a:lstStyle>
          <a:p>
            <a:r>
              <a:rPr lang="en-US"/>
              <a:t>Click to edit Master title style</a:t>
            </a:r>
            <a:endParaRPr lang="en-US" dirty="0"/>
          </a:p>
        </p:txBody>
      </p:sp>
      <p:sp>
        <p:nvSpPr>
          <p:cNvPr id="3" name="Text Placeholder 2"/>
          <p:cNvSpPr>
            <a:spLocks noGrp="1"/>
          </p:cNvSpPr>
          <p:nvPr>
            <p:ph type="body" idx="1"/>
          </p:nvPr>
        </p:nvSpPr>
        <p:spPr>
          <a:xfrm>
            <a:off x="670679" y="5201393"/>
            <a:ext cx="8478203" cy="1700212"/>
          </a:xfrm>
        </p:spPr>
        <p:txBody>
          <a:bodyPr/>
          <a:lstStyle>
            <a:lvl1pPr marL="0" indent="0">
              <a:buNone/>
              <a:defRPr sz="2580">
                <a:solidFill>
                  <a:schemeClr val="tx1"/>
                </a:solidFill>
              </a:defRPr>
            </a:lvl1pPr>
            <a:lvl2pPr marL="491490" indent="0">
              <a:buNone/>
              <a:defRPr sz="2150">
                <a:solidFill>
                  <a:schemeClr val="tx1">
                    <a:tint val="75000"/>
                  </a:schemeClr>
                </a:solidFill>
              </a:defRPr>
            </a:lvl2pPr>
            <a:lvl3pPr marL="982980" indent="0">
              <a:buNone/>
              <a:defRPr sz="1935">
                <a:solidFill>
                  <a:schemeClr val="tx1">
                    <a:tint val="75000"/>
                  </a:schemeClr>
                </a:solidFill>
              </a:defRPr>
            </a:lvl3pPr>
            <a:lvl4pPr marL="1474470" indent="0">
              <a:buNone/>
              <a:defRPr sz="1720">
                <a:solidFill>
                  <a:schemeClr val="tx1">
                    <a:tint val="75000"/>
                  </a:schemeClr>
                </a:solidFill>
              </a:defRPr>
            </a:lvl4pPr>
            <a:lvl5pPr marL="1965960" indent="0">
              <a:buNone/>
              <a:defRPr sz="1720">
                <a:solidFill>
                  <a:schemeClr val="tx1">
                    <a:tint val="75000"/>
                  </a:schemeClr>
                </a:solidFill>
              </a:defRPr>
            </a:lvl5pPr>
            <a:lvl6pPr marL="2457450" indent="0">
              <a:buNone/>
              <a:defRPr sz="1720">
                <a:solidFill>
                  <a:schemeClr val="tx1">
                    <a:tint val="75000"/>
                  </a:schemeClr>
                </a:solidFill>
              </a:defRPr>
            </a:lvl6pPr>
            <a:lvl7pPr marL="2948940" indent="0">
              <a:buNone/>
              <a:defRPr sz="1720">
                <a:solidFill>
                  <a:schemeClr val="tx1">
                    <a:tint val="75000"/>
                  </a:schemeClr>
                </a:solidFill>
              </a:defRPr>
            </a:lvl7pPr>
            <a:lvl8pPr marL="3440430" indent="0">
              <a:buNone/>
              <a:defRPr sz="1720">
                <a:solidFill>
                  <a:schemeClr val="tx1">
                    <a:tint val="75000"/>
                  </a:schemeClr>
                </a:solidFill>
              </a:defRPr>
            </a:lvl8pPr>
            <a:lvl9pPr marL="3931920" indent="0">
              <a:buNone/>
              <a:defRPr sz="172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5186052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Answers">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0" y="1131332"/>
            <a:ext cx="4838700" cy="4458758"/>
          </a:xfrm>
          <a:ln>
            <a:solidFill>
              <a:schemeClr val="tx1"/>
            </a:solidFill>
          </a:ln>
        </p:spPr>
        <p:txBody>
          <a:bodyPr/>
          <a:lstStyle/>
          <a:p>
            <a:pPr lvl="0"/>
            <a:r>
              <a:rPr lang="en-US" dirty="0"/>
              <a:t>Edit Master text styles</a:t>
            </a:r>
          </a:p>
          <a:p>
            <a:pPr lvl="1"/>
            <a:r>
              <a:rPr lang="en-US" dirty="0"/>
              <a:t>Second level</a:t>
            </a:r>
          </a:p>
        </p:txBody>
      </p:sp>
      <p:sp>
        <p:nvSpPr>
          <p:cNvPr id="4" name="Content Placeholder 3"/>
          <p:cNvSpPr>
            <a:spLocks noGrp="1"/>
          </p:cNvSpPr>
          <p:nvPr>
            <p:ph sz="half" idx="2"/>
          </p:nvPr>
        </p:nvSpPr>
        <p:spPr>
          <a:xfrm>
            <a:off x="4976336" y="1131332"/>
            <a:ext cx="4838700" cy="4458758"/>
          </a:xfrm>
          <a:ln>
            <a:solidFill>
              <a:schemeClr val="tx1"/>
            </a:solidFill>
          </a:ln>
        </p:spPr>
        <p:txBody>
          <a:bodyPr/>
          <a:lstStyle/>
          <a:p>
            <a:pPr lvl="0"/>
            <a:r>
              <a:rPr lang="en-US" dirty="0"/>
              <a:t>Edit Master text styles</a:t>
            </a:r>
          </a:p>
          <a:p>
            <a:pPr lvl="1"/>
            <a:r>
              <a:rPr lang="en-US" dirty="0"/>
              <a:t>Second level</a:t>
            </a:r>
          </a:p>
        </p:txBody>
      </p:sp>
      <p:sp>
        <p:nvSpPr>
          <p:cNvPr id="8" name="TextBox 7">
            <a:extLst>
              <a:ext uri="{FF2B5EF4-FFF2-40B4-BE49-F238E27FC236}">
                <a16:creationId xmlns:a16="http://schemas.microsoft.com/office/drawing/2014/main" id="{2B322C69-F5D4-4B70-95F9-6755B9FB5F92}"/>
              </a:ext>
            </a:extLst>
          </p:cNvPr>
          <p:cNvSpPr txBox="1"/>
          <p:nvPr userDrawn="1"/>
        </p:nvSpPr>
        <p:spPr>
          <a:xfrm>
            <a:off x="3331544" y="9625"/>
            <a:ext cx="3166712" cy="307777"/>
          </a:xfrm>
          <a:prstGeom prst="rect">
            <a:avLst/>
          </a:prstGeom>
          <a:noFill/>
        </p:spPr>
        <p:txBody>
          <a:bodyPr wrap="square" rtlCol="0">
            <a:spAutoFit/>
          </a:bodyPr>
          <a:lstStyle/>
          <a:p>
            <a:pPr algn="ctr"/>
            <a:r>
              <a:rPr lang="en-US" sz="1400" b="1" u="sng" kern="1200" dirty="0">
                <a:solidFill>
                  <a:schemeClr val="accent1"/>
                </a:solidFill>
                <a:latin typeface="+mj-lt"/>
                <a:ea typeface="+mj-ea"/>
                <a:cs typeface="+mj-cs"/>
              </a:rPr>
              <a:t>Answer Sheet</a:t>
            </a:r>
          </a:p>
        </p:txBody>
      </p:sp>
      <p:sp>
        <p:nvSpPr>
          <p:cNvPr id="9" name="TextBox 8">
            <a:extLst>
              <a:ext uri="{FF2B5EF4-FFF2-40B4-BE49-F238E27FC236}">
                <a16:creationId xmlns:a16="http://schemas.microsoft.com/office/drawing/2014/main" id="{72D7137F-36C7-45EB-88DD-610AB49446E8}"/>
              </a:ext>
            </a:extLst>
          </p:cNvPr>
          <p:cNvSpPr txBox="1"/>
          <p:nvPr userDrawn="1"/>
        </p:nvSpPr>
        <p:spPr>
          <a:xfrm>
            <a:off x="0" y="762000"/>
            <a:ext cx="4838700" cy="369332"/>
          </a:xfrm>
          <a:prstGeom prst="rect">
            <a:avLst/>
          </a:prstGeom>
          <a:noFill/>
        </p:spPr>
        <p:txBody>
          <a:bodyPr wrap="square" rtlCol="0">
            <a:spAutoFit/>
          </a:bodyPr>
          <a:lstStyle/>
          <a:p>
            <a:r>
              <a:rPr lang="en-US" dirty="0"/>
              <a:t>Picture Trivia Answers</a:t>
            </a:r>
          </a:p>
        </p:txBody>
      </p:sp>
      <p:sp>
        <p:nvSpPr>
          <p:cNvPr id="10" name="TextBox 9">
            <a:extLst>
              <a:ext uri="{FF2B5EF4-FFF2-40B4-BE49-F238E27FC236}">
                <a16:creationId xmlns:a16="http://schemas.microsoft.com/office/drawing/2014/main" id="{2F757DCD-E157-446F-B706-A838B66CF448}"/>
              </a:ext>
            </a:extLst>
          </p:cNvPr>
          <p:cNvSpPr txBox="1"/>
          <p:nvPr userDrawn="1"/>
        </p:nvSpPr>
        <p:spPr>
          <a:xfrm>
            <a:off x="4976336" y="762000"/>
            <a:ext cx="4838700" cy="369332"/>
          </a:xfrm>
          <a:prstGeom prst="rect">
            <a:avLst/>
          </a:prstGeom>
          <a:noFill/>
        </p:spPr>
        <p:txBody>
          <a:bodyPr wrap="square" rtlCol="0">
            <a:spAutoFit/>
          </a:bodyPr>
          <a:lstStyle/>
          <a:p>
            <a:r>
              <a:rPr lang="en-US" dirty="0"/>
              <a:t>Puzzle Trivia Answers</a:t>
            </a:r>
          </a:p>
        </p:txBody>
      </p:sp>
    </p:spTree>
    <p:extLst>
      <p:ext uri="{BB962C8B-B14F-4D97-AF65-F5344CB8AC3E}">
        <p14:creationId xmlns:p14="http://schemas.microsoft.com/office/powerpoint/2010/main" val="24179561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77079" y="413810"/>
            <a:ext cx="8478203" cy="1502305"/>
          </a:xfrm>
        </p:spPr>
        <p:txBody>
          <a:bodyPr/>
          <a:lstStyle/>
          <a:p>
            <a:r>
              <a:rPr lang="en-US"/>
              <a:t>Click to edit Master title style</a:t>
            </a:r>
            <a:endParaRPr lang="en-US" dirty="0"/>
          </a:p>
        </p:txBody>
      </p:sp>
      <p:sp>
        <p:nvSpPr>
          <p:cNvPr id="3" name="Text Placeholder 2"/>
          <p:cNvSpPr>
            <a:spLocks noGrp="1"/>
          </p:cNvSpPr>
          <p:nvPr>
            <p:ph type="body" idx="1"/>
          </p:nvPr>
        </p:nvSpPr>
        <p:spPr>
          <a:xfrm>
            <a:off x="677080" y="1905318"/>
            <a:ext cx="4158466" cy="933767"/>
          </a:xfrm>
        </p:spPr>
        <p:txBody>
          <a:bodyPr anchor="b"/>
          <a:lstStyle>
            <a:lvl1pPr marL="0" indent="0">
              <a:buNone/>
              <a:defRPr sz="2580" b="1"/>
            </a:lvl1pPr>
            <a:lvl2pPr marL="491490" indent="0">
              <a:buNone/>
              <a:defRPr sz="2150" b="1"/>
            </a:lvl2pPr>
            <a:lvl3pPr marL="982980" indent="0">
              <a:buNone/>
              <a:defRPr sz="1935" b="1"/>
            </a:lvl3pPr>
            <a:lvl4pPr marL="1474470" indent="0">
              <a:buNone/>
              <a:defRPr sz="1720" b="1"/>
            </a:lvl4pPr>
            <a:lvl5pPr marL="1965960" indent="0">
              <a:buNone/>
              <a:defRPr sz="1720" b="1"/>
            </a:lvl5pPr>
            <a:lvl6pPr marL="2457450" indent="0">
              <a:buNone/>
              <a:defRPr sz="1720" b="1"/>
            </a:lvl6pPr>
            <a:lvl7pPr marL="2948940" indent="0">
              <a:buNone/>
              <a:defRPr sz="1720" b="1"/>
            </a:lvl7pPr>
            <a:lvl8pPr marL="3440430" indent="0">
              <a:buNone/>
              <a:defRPr sz="1720" b="1"/>
            </a:lvl8pPr>
            <a:lvl9pPr marL="3931920" indent="0">
              <a:buNone/>
              <a:defRPr sz="1720" b="1"/>
            </a:lvl9pPr>
          </a:lstStyle>
          <a:p>
            <a:pPr lvl="0"/>
            <a:r>
              <a:rPr lang="en-US"/>
              <a:t>Edit Master text styles</a:t>
            </a:r>
          </a:p>
        </p:txBody>
      </p:sp>
      <p:sp>
        <p:nvSpPr>
          <p:cNvPr id="4" name="Content Placeholder 3"/>
          <p:cNvSpPr>
            <a:spLocks noGrp="1"/>
          </p:cNvSpPr>
          <p:nvPr>
            <p:ph sz="half" idx="2"/>
          </p:nvPr>
        </p:nvSpPr>
        <p:spPr>
          <a:xfrm>
            <a:off x="677080" y="2839085"/>
            <a:ext cx="4158466" cy="417586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976337" y="1905318"/>
            <a:ext cx="4178945" cy="933767"/>
          </a:xfrm>
        </p:spPr>
        <p:txBody>
          <a:bodyPr anchor="b"/>
          <a:lstStyle>
            <a:lvl1pPr marL="0" indent="0">
              <a:buNone/>
              <a:defRPr sz="2580" b="1"/>
            </a:lvl1pPr>
            <a:lvl2pPr marL="491490" indent="0">
              <a:buNone/>
              <a:defRPr sz="2150" b="1"/>
            </a:lvl2pPr>
            <a:lvl3pPr marL="982980" indent="0">
              <a:buNone/>
              <a:defRPr sz="1935" b="1"/>
            </a:lvl3pPr>
            <a:lvl4pPr marL="1474470" indent="0">
              <a:buNone/>
              <a:defRPr sz="1720" b="1"/>
            </a:lvl4pPr>
            <a:lvl5pPr marL="1965960" indent="0">
              <a:buNone/>
              <a:defRPr sz="1720" b="1"/>
            </a:lvl5pPr>
            <a:lvl6pPr marL="2457450" indent="0">
              <a:buNone/>
              <a:defRPr sz="1720" b="1"/>
            </a:lvl6pPr>
            <a:lvl7pPr marL="2948940" indent="0">
              <a:buNone/>
              <a:defRPr sz="1720" b="1"/>
            </a:lvl7pPr>
            <a:lvl8pPr marL="3440430" indent="0">
              <a:buNone/>
              <a:defRPr sz="1720" b="1"/>
            </a:lvl8pPr>
            <a:lvl9pPr marL="3931920" indent="0">
              <a:buNone/>
              <a:defRPr sz="1720" b="1"/>
            </a:lvl9pPr>
          </a:lstStyle>
          <a:p>
            <a:pPr lvl="0"/>
            <a:r>
              <a:rPr lang="en-US"/>
              <a:t>Edit Master text styles</a:t>
            </a:r>
          </a:p>
        </p:txBody>
      </p:sp>
      <p:sp>
        <p:nvSpPr>
          <p:cNvPr id="6" name="Content Placeholder 5"/>
          <p:cNvSpPr>
            <a:spLocks noGrp="1"/>
          </p:cNvSpPr>
          <p:nvPr>
            <p:ph sz="quarter" idx="4"/>
          </p:nvPr>
        </p:nvSpPr>
        <p:spPr>
          <a:xfrm>
            <a:off x="4976337" y="2839085"/>
            <a:ext cx="4178945" cy="417586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675799" y="7203865"/>
            <a:ext cx="2211705" cy="413808"/>
          </a:xfrm>
          <a:prstGeom prst="rect">
            <a:avLst/>
          </a:prstGeom>
        </p:spPr>
        <p:txBody>
          <a:bodyPr/>
          <a:lstStyle/>
          <a:p>
            <a:fld id="{C2324A61-6033-4C12-AE2A-A81123E17395}" type="datetimeFigureOut">
              <a:rPr lang="en-US" smtClean="0"/>
              <a:t>2/15/2024</a:t>
            </a:fld>
            <a:endParaRPr lang="en-US"/>
          </a:p>
        </p:txBody>
      </p:sp>
      <p:sp>
        <p:nvSpPr>
          <p:cNvPr id="8" name="Footer Placeholder 7"/>
          <p:cNvSpPr>
            <a:spLocks noGrp="1"/>
          </p:cNvSpPr>
          <p:nvPr>
            <p:ph type="ftr" sz="quarter" idx="11"/>
          </p:nvPr>
        </p:nvSpPr>
        <p:spPr>
          <a:xfrm>
            <a:off x="3256121" y="7203865"/>
            <a:ext cx="3317558" cy="413808"/>
          </a:xfrm>
          <a:prstGeom prst="rect">
            <a:avLst/>
          </a:prstGeom>
        </p:spPr>
        <p:txBody>
          <a:bodyPr/>
          <a:lstStyle/>
          <a:p>
            <a:endParaRPr lang="en-US"/>
          </a:p>
        </p:txBody>
      </p:sp>
      <p:sp>
        <p:nvSpPr>
          <p:cNvPr id="9" name="Slide Number Placeholder 8"/>
          <p:cNvSpPr>
            <a:spLocks noGrp="1"/>
          </p:cNvSpPr>
          <p:nvPr>
            <p:ph type="sldNum" sz="quarter" idx="12"/>
          </p:nvPr>
        </p:nvSpPr>
        <p:spPr>
          <a:xfrm>
            <a:off x="6942296" y="7203865"/>
            <a:ext cx="2211705" cy="413808"/>
          </a:xfrm>
          <a:prstGeom prst="rect">
            <a:avLst/>
          </a:prstGeom>
        </p:spPr>
        <p:txBody>
          <a:bodyPr/>
          <a:lstStyle/>
          <a:p>
            <a:fld id="{F6C5C1BA-65EC-452F-8857-B7A260448BD7}" type="slidenum">
              <a:rPr lang="en-US" smtClean="0"/>
              <a:t>‹#›</a:t>
            </a:fld>
            <a:endParaRPr lang="en-US"/>
          </a:p>
        </p:txBody>
      </p:sp>
    </p:spTree>
    <p:extLst>
      <p:ext uri="{BB962C8B-B14F-4D97-AF65-F5344CB8AC3E}">
        <p14:creationId xmlns:p14="http://schemas.microsoft.com/office/powerpoint/2010/main" val="15870363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a:xfrm>
            <a:off x="675799" y="7203865"/>
            <a:ext cx="2211705" cy="413808"/>
          </a:xfrm>
          <a:prstGeom prst="rect">
            <a:avLst/>
          </a:prstGeom>
        </p:spPr>
        <p:txBody>
          <a:bodyPr/>
          <a:lstStyle/>
          <a:p>
            <a:fld id="{C2324A61-6033-4C12-AE2A-A81123E17395}" type="datetimeFigureOut">
              <a:rPr lang="en-US" smtClean="0"/>
              <a:t>2/15/2024</a:t>
            </a:fld>
            <a:endParaRPr lang="en-US"/>
          </a:p>
        </p:txBody>
      </p:sp>
      <p:sp>
        <p:nvSpPr>
          <p:cNvPr id="4" name="Footer Placeholder 3"/>
          <p:cNvSpPr>
            <a:spLocks noGrp="1"/>
          </p:cNvSpPr>
          <p:nvPr>
            <p:ph type="ftr" sz="quarter" idx="11"/>
          </p:nvPr>
        </p:nvSpPr>
        <p:spPr>
          <a:xfrm>
            <a:off x="3256121" y="7203865"/>
            <a:ext cx="3317558" cy="413808"/>
          </a:xfrm>
          <a:prstGeom prst="rect">
            <a:avLst/>
          </a:prstGeom>
        </p:spPr>
        <p:txBody>
          <a:bodyPr/>
          <a:lstStyle/>
          <a:p>
            <a:endParaRPr lang="en-US"/>
          </a:p>
        </p:txBody>
      </p:sp>
      <p:sp>
        <p:nvSpPr>
          <p:cNvPr id="5" name="Slide Number Placeholder 4"/>
          <p:cNvSpPr>
            <a:spLocks noGrp="1"/>
          </p:cNvSpPr>
          <p:nvPr>
            <p:ph type="sldNum" sz="quarter" idx="12"/>
          </p:nvPr>
        </p:nvSpPr>
        <p:spPr>
          <a:xfrm>
            <a:off x="6942296" y="7203865"/>
            <a:ext cx="2211705" cy="413808"/>
          </a:xfrm>
          <a:prstGeom prst="rect">
            <a:avLst/>
          </a:prstGeom>
        </p:spPr>
        <p:txBody>
          <a:bodyPr/>
          <a:lstStyle/>
          <a:p>
            <a:fld id="{F6C5C1BA-65EC-452F-8857-B7A260448BD7}" type="slidenum">
              <a:rPr lang="en-US" smtClean="0"/>
              <a:t>‹#›</a:t>
            </a:fld>
            <a:endParaRPr lang="en-US"/>
          </a:p>
        </p:txBody>
      </p:sp>
    </p:spTree>
    <p:extLst>
      <p:ext uri="{BB962C8B-B14F-4D97-AF65-F5344CB8AC3E}">
        <p14:creationId xmlns:p14="http://schemas.microsoft.com/office/powerpoint/2010/main" val="958896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 y="0"/>
            <a:ext cx="9829800" cy="346586"/>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 y="346586"/>
            <a:ext cx="9829800" cy="7425814"/>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p:txBody>
      </p:sp>
    </p:spTree>
    <p:extLst>
      <p:ext uri="{BB962C8B-B14F-4D97-AF65-F5344CB8AC3E}">
        <p14:creationId xmlns:p14="http://schemas.microsoft.com/office/powerpoint/2010/main" val="892599570"/>
      </p:ext>
    </p:extLst>
  </p:cSld>
  <p:clrMap bg1="lt1" tx1="dk1" bg2="lt2" tx2="dk2" accent1="accent1" accent2="accent2" accent3="accent3" accent4="accent4" accent5="accent5" accent6="accent6" hlink="hlink" folHlink="folHlink"/>
  <p:sldLayoutIdLst>
    <p:sldLayoutId id="2147483690" r:id="rId1"/>
    <p:sldLayoutId id="2147483676" r:id="rId2"/>
    <p:sldLayoutId id="2147483691" r:id="rId3"/>
    <p:sldLayoutId id="2147483689" r:id="rId4"/>
    <p:sldLayoutId id="2147483688" r:id="rId5"/>
    <p:sldLayoutId id="2147483677" r:id="rId6"/>
    <p:sldLayoutId id="2147483678" r:id="rId7"/>
    <p:sldLayoutId id="2147483679" r:id="rId8"/>
    <p:sldLayoutId id="2147483680" r:id="rId9"/>
    <p:sldLayoutId id="2147483681" r:id="rId10"/>
    <p:sldLayoutId id="2147483682" r:id="rId11"/>
    <p:sldLayoutId id="2147483683" r:id="rId12"/>
    <p:sldLayoutId id="2147483684" r:id="rId13"/>
    <p:sldLayoutId id="2147483685" r:id="rId14"/>
    <p:sldLayoutId id="2147483692" r:id="rId15"/>
    <p:sldLayoutId id="2147483693" r:id="rId16"/>
  </p:sldLayoutIdLst>
  <p:txStyles>
    <p:titleStyle>
      <a:lvl1pPr algn="ctr" defTabSz="982980" rtl="0" eaLnBrk="1" latinLnBrk="0" hangingPunct="1">
        <a:lnSpc>
          <a:spcPct val="90000"/>
        </a:lnSpc>
        <a:spcBef>
          <a:spcPct val="0"/>
        </a:spcBef>
        <a:buNone/>
        <a:defRPr sz="1400" b="1" u="sng" kern="1200">
          <a:solidFill>
            <a:schemeClr val="accent1"/>
          </a:solidFill>
          <a:latin typeface="+mj-lt"/>
          <a:ea typeface="+mj-ea"/>
          <a:cs typeface="+mj-cs"/>
        </a:defRPr>
      </a:lvl1pPr>
    </p:titleStyle>
    <p:bodyStyle>
      <a:lvl1pPr marL="288925" indent="-288925" algn="l" defTabSz="982980" rtl="0" eaLnBrk="1" latinLnBrk="0" hangingPunct="1">
        <a:lnSpc>
          <a:spcPct val="90000"/>
        </a:lnSpc>
        <a:spcBef>
          <a:spcPts val="1200"/>
        </a:spcBef>
        <a:buFont typeface="+mj-lt"/>
        <a:buAutoNum type="arabicPeriod"/>
        <a:defRPr sz="1400" kern="1200">
          <a:solidFill>
            <a:schemeClr val="tx1"/>
          </a:solidFill>
          <a:latin typeface="+mn-lt"/>
          <a:ea typeface="+mn-ea"/>
          <a:cs typeface="+mn-cs"/>
        </a:defRPr>
      </a:lvl1pPr>
      <a:lvl2pPr marL="288925" indent="0" algn="l" defTabSz="982980" rtl="0" eaLnBrk="1" latinLnBrk="0" hangingPunct="1">
        <a:lnSpc>
          <a:spcPct val="90000"/>
        </a:lnSpc>
        <a:spcBef>
          <a:spcPts val="538"/>
        </a:spcBef>
        <a:buFont typeface="Arial" panose="020B0604020202020204" pitchFamily="34" charset="0"/>
        <a:buNone/>
        <a:defRPr sz="1400" b="1" kern="1200">
          <a:solidFill>
            <a:schemeClr val="tx1"/>
          </a:solidFill>
          <a:latin typeface="+mn-lt"/>
          <a:ea typeface="+mn-ea"/>
          <a:cs typeface="+mn-cs"/>
        </a:defRPr>
      </a:lvl2pPr>
      <a:lvl3pPr marL="1228725" indent="-245745" algn="l" defTabSz="982980" rtl="0" eaLnBrk="1" latinLnBrk="0" hangingPunct="1">
        <a:lnSpc>
          <a:spcPct val="90000"/>
        </a:lnSpc>
        <a:spcBef>
          <a:spcPts val="538"/>
        </a:spcBef>
        <a:buFont typeface="Arial" panose="020B0604020202020204" pitchFamily="34" charset="0"/>
        <a:buChar char="•"/>
        <a:defRPr sz="2150" kern="1200">
          <a:solidFill>
            <a:schemeClr val="tx1"/>
          </a:solidFill>
          <a:latin typeface="+mn-lt"/>
          <a:ea typeface="+mn-ea"/>
          <a:cs typeface="+mn-cs"/>
        </a:defRPr>
      </a:lvl3pPr>
      <a:lvl4pPr marL="1720215" indent="-245745" algn="l" defTabSz="982980" rtl="0" eaLnBrk="1" latinLnBrk="0" hangingPunct="1">
        <a:lnSpc>
          <a:spcPct val="90000"/>
        </a:lnSpc>
        <a:spcBef>
          <a:spcPts val="538"/>
        </a:spcBef>
        <a:buFont typeface="Arial" panose="020B0604020202020204" pitchFamily="34" charset="0"/>
        <a:buChar char="•"/>
        <a:defRPr sz="1935" kern="1200">
          <a:solidFill>
            <a:schemeClr val="tx1"/>
          </a:solidFill>
          <a:latin typeface="+mn-lt"/>
          <a:ea typeface="+mn-ea"/>
          <a:cs typeface="+mn-cs"/>
        </a:defRPr>
      </a:lvl4pPr>
      <a:lvl5pPr marL="2211705" indent="-245745" algn="l" defTabSz="982980" rtl="0" eaLnBrk="1" latinLnBrk="0" hangingPunct="1">
        <a:lnSpc>
          <a:spcPct val="90000"/>
        </a:lnSpc>
        <a:spcBef>
          <a:spcPts val="538"/>
        </a:spcBef>
        <a:buFont typeface="Arial" panose="020B0604020202020204" pitchFamily="34" charset="0"/>
        <a:buChar char="•"/>
        <a:defRPr sz="1935" kern="1200">
          <a:solidFill>
            <a:schemeClr val="tx1"/>
          </a:solidFill>
          <a:latin typeface="+mn-lt"/>
          <a:ea typeface="+mn-ea"/>
          <a:cs typeface="+mn-cs"/>
        </a:defRPr>
      </a:lvl5pPr>
      <a:lvl6pPr marL="2703195" indent="-245745" algn="l" defTabSz="982980" rtl="0" eaLnBrk="1" latinLnBrk="0" hangingPunct="1">
        <a:lnSpc>
          <a:spcPct val="90000"/>
        </a:lnSpc>
        <a:spcBef>
          <a:spcPts val="538"/>
        </a:spcBef>
        <a:buFont typeface="Arial" panose="020B0604020202020204" pitchFamily="34" charset="0"/>
        <a:buChar char="•"/>
        <a:defRPr sz="1935" kern="1200">
          <a:solidFill>
            <a:schemeClr val="tx1"/>
          </a:solidFill>
          <a:latin typeface="+mn-lt"/>
          <a:ea typeface="+mn-ea"/>
          <a:cs typeface="+mn-cs"/>
        </a:defRPr>
      </a:lvl6pPr>
      <a:lvl7pPr marL="3194685" indent="-245745" algn="l" defTabSz="982980" rtl="0" eaLnBrk="1" latinLnBrk="0" hangingPunct="1">
        <a:lnSpc>
          <a:spcPct val="90000"/>
        </a:lnSpc>
        <a:spcBef>
          <a:spcPts val="538"/>
        </a:spcBef>
        <a:buFont typeface="Arial" panose="020B0604020202020204" pitchFamily="34" charset="0"/>
        <a:buChar char="•"/>
        <a:defRPr sz="1935" kern="1200">
          <a:solidFill>
            <a:schemeClr val="tx1"/>
          </a:solidFill>
          <a:latin typeface="+mn-lt"/>
          <a:ea typeface="+mn-ea"/>
          <a:cs typeface="+mn-cs"/>
        </a:defRPr>
      </a:lvl7pPr>
      <a:lvl8pPr marL="3686175" indent="-245745" algn="l" defTabSz="982980" rtl="0" eaLnBrk="1" latinLnBrk="0" hangingPunct="1">
        <a:lnSpc>
          <a:spcPct val="90000"/>
        </a:lnSpc>
        <a:spcBef>
          <a:spcPts val="538"/>
        </a:spcBef>
        <a:buFont typeface="Arial" panose="020B0604020202020204" pitchFamily="34" charset="0"/>
        <a:buChar char="•"/>
        <a:defRPr sz="1935" kern="1200">
          <a:solidFill>
            <a:schemeClr val="tx1"/>
          </a:solidFill>
          <a:latin typeface="+mn-lt"/>
          <a:ea typeface="+mn-ea"/>
          <a:cs typeface="+mn-cs"/>
        </a:defRPr>
      </a:lvl8pPr>
      <a:lvl9pPr marL="4177665" indent="-245745" algn="l" defTabSz="982980" rtl="0" eaLnBrk="1" latinLnBrk="0" hangingPunct="1">
        <a:lnSpc>
          <a:spcPct val="90000"/>
        </a:lnSpc>
        <a:spcBef>
          <a:spcPts val="538"/>
        </a:spcBef>
        <a:buFont typeface="Arial" panose="020B0604020202020204" pitchFamily="34" charset="0"/>
        <a:buChar char="•"/>
        <a:defRPr sz="1935" kern="1200">
          <a:solidFill>
            <a:schemeClr val="tx1"/>
          </a:solidFill>
          <a:latin typeface="+mn-lt"/>
          <a:ea typeface="+mn-ea"/>
          <a:cs typeface="+mn-cs"/>
        </a:defRPr>
      </a:lvl9pPr>
    </p:bodyStyle>
    <p:otherStyle>
      <a:defPPr>
        <a:defRPr lang="en-US"/>
      </a:defPPr>
      <a:lvl1pPr marL="0" algn="l" defTabSz="982980" rtl="0" eaLnBrk="1" latinLnBrk="0" hangingPunct="1">
        <a:defRPr sz="1935" kern="1200">
          <a:solidFill>
            <a:schemeClr val="tx1"/>
          </a:solidFill>
          <a:latin typeface="+mn-lt"/>
          <a:ea typeface="+mn-ea"/>
          <a:cs typeface="+mn-cs"/>
        </a:defRPr>
      </a:lvl1pPr>
      <a:lvl2pPr marL="491490" algn="l" defTabSz="982980" rtl="0" eaLnBrk="1" latinLnBrk="0" hangingPunct="1">
        <a:defRPr sz="1935" kern="1200">
          <a:solidFill>
            <a:schemeClr val="tx1"/>
          </a:solidFill>
          <a:latin typeface="+mn-lt"/>
          <a:ea typeface="+mn-ea"/>
          <a:cs typeface="+mn-cs"/>
        </a:defRPr>
      </a:lvl2pPr>
      <a:lvl3pPr marL="982980" algn="l" defTabSz="982980" rtl="0" eaLnBrk="1" latinLnBrk="0" hangingPunct="1">
        <a:defRPr sz="1935" kern="1200">
          <a:solidFill>
            <a:schemeClr val="tx1"/>
          </a:solidFill>
          <a:latin typeface="+mn-lt"/>
          <a:ea typeface="+mn-ea"/>
          <a:cs typeface="+mn-cs"/>
        </a:defRPr>
      </a:lvl3pPr>
      <a:lvl4pPr marL="1474470" algn="l" defTabSz="982980" rtl="0" eaLnBrk="1" latinLnBrk="0" hangingPunct="1">
        <a:defRPr sz="1935" kern="1200">
          <a:solidFill>
            <a:schemeClr val="tx1"/>
          </a:solidFill>
          <a:latin typeface="+mn-lt"/>
          <a:ea typeface="+mn-ea"/>
          <a:cs typeface="+mn-cs"/>
        </a:defRPr>
      </a:lvl4pPr>
      <a:lvl5pPr marL="1965960" algn="l" defTabSz="982980" rtl="0" eaLnBrk="1" latinLnBrk="0" hangingPunct="1">
        <a:defRPr sz="1935" kern="1200">
          <a:solidFill>
            <a:schemeClr val="tx1"/>
          </a:solidFill>
          <a:latin typeface="+mn-lt"/>
          <a:ea typeface="+mn-ea"/>
          <a:cs typeface="+mn-cs"/>
        </a:defRPr>
      </a:lvl5pPr>
      <a:lvl6pPr marL="2457450" algn="l" defTabSz="982980" rtl="0" eaLnBrk="1" latinLnBrk="0" hangingPunct="1">
        <a:defRPr sz="1935" kern="1200">
          <a:solidFill>
            <a:schemeClr val="tx1"/>
          </a:solidFill>
          <a:latin typeface="+mn-lt"/>
          <a:ea typeface="+mn-ea"/>
          <a:cs typeface="+mn-cs"/>
        </a:defRPr>
      </a:lvl6pPr>
      <a:lvl7pPr marL="2948940" algn="l" defTabSz="982980" rtl="0" eaLnBrk="1" latinLnBrk="0" hangingPunct="1">
        <a:defRPr sz="1935" kern="1200">
          <a:solidFill>
            <a:schemeClr val="tx1"/>
          </a:solidFill>
          <a:latin typeface="+mn-lt"/>
          <a:ea typeface="+mn-ea"/>
          <a:cs typeface="+mn-cs"/>
        </a:defRPr>
      </a:lvl7pPr>
      <a:lvl8pPr marL="3440430" algn="l" defTabSz="982980" rtl="0" eaLnBrk="1" latinLnBrk="0" hangingPunct="1">
        <a:defRPr sz="1935" kern="1200">
          <a:solidFill>
            <a:schemeClr val="tx1"/>
          </a:solidFill>
          <a:latin typeface="+mn-lt"/>
          <a:ea typeface="+mn-ea"/>
          <a:cs typeface="+mn-cs"/>
        </a:defRPr>
      </a:lvl8pPr>
      <a:lvl9pPr marL="3931920" algn="l" defTabSz="982980" rtl="0" eaLnBrk="1" latinLnBrk="0" hangingPunct="1">
        <a:defRPr sz="193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8" Type="http://schemas.openxmlformats.org/officeDocument/2006/relationships/image" Target="../media/image8.jpeg"/><Relationship Id="rId3" Type="http://schemas.openxmlformats.org/officeDocument/2006/relationships/image" Target="../media/image3.jpeg"/><Relationship Id="rId7" Type="http://schemas.openxmlformats.org/officeDocument/2006/relationships/image" Target="../media/image7.jpeg"/><Relationship Id="rId2" Type="http://schemas.openxmlformats.org/officeDocument/2006/relationships/image" Target="../media/image2.jpeg"/><Relationship Id="rId1" Type="http://schemas.openxmlformats.org/officeDocument/2006/relationships/slideLayout" Target="../slideLayouts/slideLayout15.xml"/><Relationship Id="rId6" Type="http://schemas.openxmlformats.org/officeDocument/2006/relationships/image" Target="../media/image6.jpeg"/><Relationship Id="rId11" Type="http://schemas.openxmlformats.org/officeDocument/2006/relationships/image" Target="../media/image11.jpeg"/><Relationship Id="rId5" Type="http://schemas.openxmlformats.org/officeDocument/2006/relationships/image" Target="../media/image5.jpeg"/><Relationship Id="rId10" Type="http://schemas.openxmlformats.org/officeDocument/2006/relationships/image" Target="../media/image10.jpeg"/><Relationship Id="rId4" Type="http://schemas.openxmlformats.org/officeDocument/2006/relationships/image" Target="../media/image4.jpeg"/><Relationship Id="rId9" Type="http://schemas.openxmlformats.org/officeDocument/2006/relationships/image" Target="../media/image9.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A6AA5D8B-DF0D-4C9C-B30D-CC1691EB5985}"/>
              </a:ext>
            </a:extLst>
          </p:cNvPr>
          <p:cNvSpPr>
            <a:spLocks noGrp="1"/>
          </p:cNvSpPr>
          <p:nvPr>
            <p:ph type="title"/>
          </p:nvPr>
        </p:nvSpPr>
        <p:spPr/>
        <p:txBody>
          <a:bodyPr/>
          <a:lstStyle/>
          <a:p>
            <a:r>
              <a:rPr lang="en-US" dirty="0"/>
              <a:t>Name Artist &amp; Title</a:t>
            </a:r>
          </a:p>
        </p:txBody>
      </p:sp>
      <p:sp>
        <p:nvSpPr>
          <p:cNvPr id="14" name="Text Placeholder 13">
            <a:extLst>
              <a:ext uri="{FF2B5EF4-FFF2-40B4-BE49-F238E27FC236}">
                <a16:creationId xmlns:a16="http://schemas.microsoft.com/office/drawing/2014/main" id="{C758091A-DDA4-438C-9AC0-0E6ADEE97FDE}"/>
              </a:ext>
            </a:extLst>
          </p:cNvPr>
          <p:cNvSpPr>
            <a:spLocks noGrp="1"/>
          </p:cNvSpPr>
          <p:nvPr>
            <p:ph type="body" sz="quarter" idx="10"/>
          </p:nvPr>
        </p:nvSpPr>
        <p:spPr/>
        <p:txBody>
          <a:bodyPr/>
          <a:lstStyle/>
          <a:p>
            <a:r>
              <a:rPr lang="en-US" dirty="0"/>
              <a:t>Game 0001</a:t>
            </a:r>
          </a:p>
        </p:txBody>
      </p:sp>
      <p:sp>
        <p:nvSpPr>
          <p:cNvPr id="5" name="Content Placeholder 4">
            <a:extLst>
              <a:ext uri="{FF2B5EF4-FFF2-40B4-BE49-F238E27FC236}">
                <a16:creationId xmlns:a16="http://schemas.microsoft.com/office/drawing/2014/main" id="{8000B087-4799-4FA5-98B1-D3C793009F7A}"/>
              </a:ext>
            </a:extLst>
          </p:cNvPr>
          <p:cNvSpPr>
            <a:spLocks noGrp="1"/>
          </p:cNvSpPr>
          <p:nvPr>
            <p:ph idx="1"/>
          </p:nvPr>
        </p:nvSpPr>
        <p:spPr/>
        <p:txBody>
          <a:bodyPr>
            <a:normAutofit/>
          </a:bodyPr>
          <a:lstStyle/>
          <a:p>
            <a:endParaRPr lang="en-US" dirty="0"/>
          </a:p>
        </p:txBody>
      </p:sp>
      <p:sp>
        <p:nvSpPr>
          <p:cNvPr id="15" name="Content Placeholder 14">
            <a:extLst>
              <a:ext uri="{FF2B5EF4-FFF2-40B4-BE49-F238E27FC236}">
                <a16:creationId xmlns:a16="http://schemas.microsoft.com/office/drawing/2014/main" id="{C4700E14-D19C-40D8-AE52-E99706983A29}"/>
              </a:ext>
            </a:extLst>
          </p:cNvPr>
          <p:cNvSpPr>
            <a:spLocks noGrp="1"/>
          </p:cNvSpPr>
          <p:nvPr>
            <p:ph idx="11"/>
          </p:nvPr>
        </p:nvSpPr>
        <p:spPr/>
        <p:txBody>
          <a:bodyPr/>
          <a:lstStyle/>
          <a:p>
            <a:endParaRPr lang="en-US" dirty="0"/>
          </a:p>
        </p:txBody>
      </p:sp>
    </p:spTree>
    <p:extLst>
      <p:ext uri="{BB962C8B-B14F-4D97-AF65-F5344CB8AC3E}">
        <p14:creationId xmlns:p14="http://schemas.microsoft.com/office/powerpoint/2010/main" val="4044811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9" name="Text Placeholder 1048">
            <a:extLst>
              <a:ext uri="{FF2B5EF4-FFF2-40B4-BE49-F238E27FC236}">
                <a16:creationId xmlns:a16="http://schemas.microsoft.com/office/drawing/2014/main" id="{4D41A806-95D6-42EC-9BC5-B67A28BFA721}"/>
              </a:ext>
            </a:extLst>
          </p:cNvPr>
          <p:cNvSpPr>
            <a:spLocks noGrp="1"/>
          </p:cNvSpPr>
          <p:nvPr>
            <p:ph type="body" sz="quarter" idx="13"/>
          </p:nvPr>
        </p:nvSpPr>
        <p:spPr/>
        <p:txBody>
          <a:bodyPr/>
          <a:lstStyle/>
          <a:p>
            <a:r>
              <a:rPr lang="en-US" dirty="0"/>
              <a:t>Instructions: Identify the artist or group on the line under </a:t>
            </a:r>
            <a:r>
              <a:rPr lang="en-US"/>
              <a:t>each image</a:t>
            </a:r>
            <a:endParaRPr lang="en-US" dirty="0"/>
          </a:p>
        </p:txBody>
      </p:sp>
      <p:sp>
        <p:nvSpPr>
          <p:cNvPr id="1048" name="Title 1047">
            <a:extLst>
              <a:ext uri="{FF2B5EF4-FFF2-40B4-BE49-F238E27FC236}">
                <a16:creationId xmlns:a16="http://schemas.microsoft.com/office/drawing/2014/main" id="{03E6A4A1-AAB0-4E79-84F7-714EF72E6FA2}"/>
              </a:ext>
            </a:extLst>
          </p:cNvPr>
          <p:cNvSpPr>
            <a:spLocks noGrp="1"/>
          </p:cNvSpPr>
          <p:nvPr>
            <p:ph type="title"/>
          </p:nvPr>
        </p:nvSpPr>
        <p:spPr/>
        <p:txBody>
          <a:bodyPr/>
          <a:lstStyle/>
          <a:p>
            <a:r>
              <a:rPr lang="en-US" dirty="0"/>
              <a:t>Picture Round</a:t>
            </a:r>
          </a:p>
        </p:txBody>
      </p:sp>
      <p:pic>
        <p:nvPicPr>
          <p:cNvPr id="2" name="Picture 2" descr="Barry White, the Maestro of Love, 1979. : r/OldSchoolCool">
            <a:extLst>
              <a:ext uri="{FF2B5EF4-FFF2-40B4-BE49-F238E27FC236}">
                <a16:creationId xmlns:a16="http://schemas.microsoft.com/office/drawing/2014/main" id="{54737DAA-BF69-8D0B-398E-408BE17422F1}"/>
              </a:ext>
            </a:extLst>
          </p:cNvPr>
          <p:cNvPicPr>
            <a:picLocks noGrp="1" noChangeAspect="1" noChangeArrowheads="1"/>
          </p:cNvPicPr>
          <p:nvPr>
            <p:ph type="pic" sz="quarter" idx="15"/>
          </p:nvPr>
        </p:nvPicPr>
        <p:blipFill rotWithShape="1">
          <a:blip r:embed="rId2">
            <a:extLst>
              <a:ext uri="{28A0092B-C50C-407E-A947-70E740481C1C}">
                <a14:useLocalDpi xmlns:a14="http://schemas.microsoft.com/office/drawing/2010/main" val="0"/>
              </a:ext>
            </a:extLst>
          </a:blip>
          <a:srcRect t="14807" r="19209" b="34016"/>
          <a:stretch/>
        </p:blipFill>
        <p:spPr bwMode="auto">
          <a:xfrm>
            <a:off x="533400" y="968375"/>
            <a:ext cx="2039938" cy="1928813"/>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Bruce Springsteen">
            <a:extLst>
              <a:ext uri="{FF2B5EF4-FFF2-40B4-BE49-F238E27FC236}">
                <a16:creationId xmlns:a16="http://schemas.microsoft.com/office/drawing/2014/main" id="{F17D955A-CF63-48F5-4827-7BAFAF6647CB}"/>
              </a:ext>
            </a:extLst>
          </p:cNvPr>
          <p:cNvPicPr>
            <a:picLocks noGrp="1" noChangeAspect="1" noChangeArrowheads="1"/>
          </p:cNvPicPr>
          <p:nvPr>
            <p:ph type="pic" sz="quarter" idx="16"/>
          </p:nvPr>
        </p:nvPicPr>
        <p:blipFill rotWithShape="1">
          <a:blip r:embed="rId3">
            <a:extLst>
              <a:ext uri="{28A0092B-C50C-407E-A947-70E740481C1C}">
                <a14:useLocalDpi xmlns:a14="http://schemas.microsoft.com/office/drawing/2010/main" val="0"/>
              </a:ext>
            </a:extLst>
          </a:blip>
          <a:srcRect l="10058" t="3307" r="29749" b="43115"/>
          <a:stretch/>
        </p:blipFill>
        <p:spPr bwMode="auto">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Katy and I Discuss Jeff Buckley's Grace Album">
            <a:extLst>
              <a:ext uri="{FF2B5EF4-FFF2-40B4-BE49-F238E27FC236}">
                <a16:creationId xmlns:a16="http://schemas.microsoft.com/office/drawing/2014/main" id="{DC05AB68-8A77-3230-3BA6-88EC4AC93688}"/>
              </a:ext>
            </a:extLst>
          </p:cNvPr>
          <p:cNvPicPr>
            <a:picLocks noGrp="1" noChangeAspect="1" noChangeArrowheads="1"/>
          </p:cNvPicPr>
          <p:nvPr>
            <p:ph type="pic" sz="quarter" idx="17"/>
          </p:nvPr>
        </p:nvPicPr>
        <p:blipFill>
          <a:blip r:embed="rId4">
            <a:extLst>
              <a:ext uri="{28A0092B-C50C-407E-A947-70E740481C1C}">
                <a14:useLocalDpi xmlns:a14="http://schemas.microsoft.com/office/drawing/2010/main" val="0"/>
              </a:ext>
            </a:extLst>
          </a:blip>
          <a:srcRect l="16619" r="16619"/>
          <a:stretch>
            <a:fillRect/>
          </a:stretch>
        </p:blipFill>
        <p:spPr bwMode="auto">
          <a:prstGeom prst="rect">
            <a:avLst/>
          </a:prstGeom>
          <a:noFill/>
          <a:extLst>
            <a:ext uri="{909E8E84-426E-40DD-AFC4-6F175D3DCCD1}">
              <a14:hiddenFill xmlns:a14="http://schemas.microsoft.com/office/drawing/2010/main">
                <a:solidFill>
                  <a:srgbClr val="FFFFFF"/>
                </a:solidFill>
              </a14:hiddenFill>
            </a:ext>
          </a:extLst>
        </p:spPr>
      </p:pic>
      <p:pic>
        <p:nvPicPr>
          <p:cNvPr id="5" name="Picture 8" descr="20 Insanely Great Eminem Tracks Only Hardcore Fans Know">
            <a:extLst>
              <a:ext uri="{FF2B5EF4-FFF2-40B4-BE49-F238E27FC236}">
                <a16:creationId xmlns:a16="http://schemas.microsoft.com/office/drawing/2014/main" id="{BE3ABEBE-0ECF-2D2D-2D4C-1B1B9D4BF4AF}"/>
              </a:ext>
            </a:extLst>
          </p:cNvPr>
          <p:cNvPicPr>
            <a:picLocks noGrp="1" noChangeAspect="1" noChangeArrowheads="1"/>
          </p:cNvPicPr>
          <p:nvPr>
            <p:ph type="pic" sz="quarter" idx="18"/>
          </p:nvPr>
        </p:nvPicPr>
        <p:blipFill rotWithShape="1">
          <a:blip r:embed="rId5">
            <a:extLst>
              <a:ext uri="{28A0092B-C50C-407E-A947-70E740481C1C}">
                <a14:useLocalDpi xmlns:a14="http://schemas.microsoft.com/office/drawing/2010/main" val="0"/>
              </a:ext>
            </a:extLst>
          </a:blip>
          <a:srcRect l="27843" r="18962" b="24534"/>
          <a:stretch/>
        </p:blipFill>
        <p:spPr bwMode="auto">
          <a:xfrm>
            <a:off x="7623175" y="968375"/>
            <a:ext cx="2039938" cy="192881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10" descr="XO And Beyond: How The Weeknd Forged His Own R&amp;B Empire">
            <a:extLst>
              <a:ext uri="{FF2B5EF4-FFF2-40B4-BE49-F238E27FC236}">
                <a16:creationId xmlns:a16="http://schemas.microsoft.com/office/drawing/2014/main" id="{54833BD6-010D-7A1C-7BAD-F5E585E8A8BD}"/>
              </a:ext>
            </a:extLst>
          </p:cNvPr>
          <p:cNvPicPr>
            <a:picLocks noGrp="1" noChangeAspect="1" noChangeArrowheads="1"/>
          </p:cNvPicPr>
          <p:nvPr>
            <p:ph type="pic" sz="quarter" idx="19"/>
          </p:nvPr>
        </p:nvPicPr>
        <p:blipFill rotWithShape="1">
          <a:blip r:embed="rId6">
            <a:extLst>
              <a:ext uri="{28A0092B-C50C-407E-A947-70E740481C1C}">
                <a14:useLocalDpi xmlns:a14="http://schemas.microsoft.com/office/drawing/2010/main" val="0"/>
              </a:ext>
            </a:extLst>
          </a:blip>
          <a:srcRect l="27254" t="-1" r="25385" b="47978"/>
          <a:stretch/>
        </p:blipFill>
        <p:spPr bwMode="auto">
          <a:xfrm>
            <a:off x="311150" y="3257550"/>
            <a:ext cx="2924175" cy="1927225"/>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Black Sabbath on Sixties Origins: 'We Were Rejected Again and Again'">
            <a:extLst>
              <a:ext uri="{FF2B5EF4-FFF2-40B4-BE49-F238E27FC236}">
                <a16:creationId xmlns:a16="http://schemas.microsoft.com/office/drawing/2014/main" id="{62B3EB7D-CF33-0EA5-AC77-BB61148164E0}"/>
              </a:ext>
            </a:extLst>
          </p:cNvPr>
          <p:cNvPicPr>
            <a:picLocks noGrp="1" noChangeAspect="1" noChangeArrowheads="1"/>
          </p:cNvPicPr>
          <p:nvPr>
            <p:ph type="pic" sz="quarter" idx="20"/>
          </p:nvPr>
        </p:nvPicPr>
        <p:blipFill rotWithShape="1">
          <a:blip r:embed="rId7">
            <a:extLst>
              <a:ext uri="{28A0092B-C50C-407E-A947-70E740481C1C}">
                <a14:useLocalDpi xmlns:a14="http://schemas.microsoft.com/office/drawing/2010/main" val="0"/>
              </a:ext>
            </a:extLst>
          </a:blip>
          <a:srcRect l="14928" t="9421" r="13312" b="18089"/>
          <a:stretch/>
        </p:blipFill>
        <p:spPr bwMode="auto">
          <a:prstGeom prst="rect">
            <a:avLst/>
          </a:prstGeom>
          <a:noFill/>
          <a:extLst>
            <a:ext uri="{909E8E84-426E-40DD-AFC4-6F175D3DCCD1}">
              <a14:hiddenFill xmlns:a14="http://schemas.microsoft.com/office/drawing/2010/main">
                <a:solidFill>
                  <a:srgbClr val="FFFFFF"/>
                </a:solidFill>
              </a14:hiddenFill>
            </a:ext>
          </a:extLst>
        </p:spPr>
      </p:pic>
      <p:pic>
        <p:nvPicPr>
          <p:cNvPr id="9" name="Picture 16" descr="Top '80s Songs from American Hard Rock Band Van Halen">
            <a:extLst>
              <a:ext uri="{FF2B5EF4-FFF2-40B4-BE49-F238E27FC236}">
                <a16:creationId xmlns:a16="http://schemas.microsoft.com/office/drawing/2014/main" id="{C2211AFF-D3F0-0E9D-260A-A2F21C7A72B4}"/>
              </a:ext>
            </a:extLst>
          </p:cNvPr>
          <p:cNvPicPr>
            <a:picLocks noGrp="1" noChangeAspect="1" noChangeArrowheads="1"/>
          </p:cNvPicPr>
          <p:nvPr>
            <p:ph type="pic" sz="quarter" idx="21"/>
          </p:nvPr>
        </p:nvPicPr>
        <p:blipFill rotWithShape="1">
          <a:blip r:embed="rId8">
            <a:extLst>
              <a:ext uri="{28A0092B-C50C-407E-A947-70E740481C1C}">
                <a14:useLocalDpi xmlns:a14="http://schemas.microsoft.com/office/drawing/2010/main" val="0"/>
              </a:ext>
            </a:extLst>
          </a:blip>
          <a:srcRect l="23531" t="25026" r="24407" b="24151"/>
          <a:stretch/>
        </p:blipFill>
        <p:spPr bwMode="auto">
          <a:xfrm>
            <a:off x="6770688" y="3248025"/>
            <a:ext cx="2925762" cy="1928813"/>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Adam Yauch: A Life in Pictures">
            <a:extLst>
              <a:ext uri="{FF2B5EF4-FFF2-40B4-BE49-F238E27FC236}">
                <a16:creationId xmlns:a16="http://schemas.microsoft.com/office/drawing/2014/main" id="{0D5E4ED9-F2FD-7A3E-E575-3006FD148CF3}"/>
              </a:ext>
            </a:extLst>
          </p:cNvPr>
          <p:cNvPicPr>
            <a:picLocks noGrp="1" noChangeAspect="1" noChangeArrowheads="1"/>
          </p:cNvPicPr>
          <p:nvPr>
            <p:ph type="pic" sz="quarter" idx="22"/>
          </p:nvPr>
        </p:nvPicPr>
        <p:blipFill rotWithShape="1">
          <a:blip r:embed="rId9">
            <a:extLst>
              <a:ext uri="{28A0092B-C50C-407E-A947-70E740481C1C}">
                <a14:useLocalDpi xmlns:a14="http://schemas.microsoft.com/office/drawing/2010/main" val="0"/>
              </a:ext>
            </a:extLst>
          </a:blip>
          <a:srcRect l="14116" t="312" r="23737" b="45135"/>
          <a:stretch/>
        </p:blipFill>
        <p:spPr bwMode="auto">
          <a:prstGeom prst="rect">
            <a:avLst/>
          </a:prstGeom>
          <a:noFill/>
          <a:extLst>
            <a:ext uri="{909E8E84-426E-40DD-AFC4-6F175D3DCCD1}">
              <a14:hiddenFill xmlns:a14="http://schemas.microsoft.com/office/drawing/2010/main">
                <a:solidFill>
                  <a:srgbClr val="FFFFFF"/>
                </a:solidFill>
              </a14:hiddenFill>
            </a:ext>
          </a:extLst>
        </p:spPr>
      </p:pic>
      <p:pic>
        <p:nvPicPr>
          <p:cNvPr id="10" name="Picture 20" descr="The Evolution of Coldplay – The New Dealer">
            <a:extLst>
              <a:ext uri="{FF2B5EF4-FFF2-40B4-BE49-F238E27FC236}">
                <a16:creationId xmlns:a16="http://schemas.microsoft.com/office/drawing/2014/main" id="{172C5306-0A42-7FED-2A7B-1D55ECF69C5F}"/>
              </a:ext>
            </a:extLst>
          </p:cNvPr>
          <p:cNvPicPr>
            <a:picLocks noGrp="1" noChangeAspect="1" noChangeArrowheads="1"/>
          </p:cNvPicPr>
          <p:nvPr>
            <p:ph type="pic" sz="quarter" idx="23"/>
          </p:nvPr>
        </p:nvPicPr>
        <p:blipFill rotWithShape="1">
          <a:blip r:embed="rId10">
            <a:extLst>
              <a:ext uri="{28A0092B-C50C-407E-A947-70E740481C1C}">
                <a14:useLocalDpi xmlns:a14="http://schemas.microsoft.com/office/drawing/2010/main" val="0"/>
              </a:ext>
            </a:extLst>
          </a:blip>
          <a:srcRect l="3106" t="-330" r="8886" b="43415"/>
          <a:stretch/>
        </p:blipFill>
        <p:spPr bwMode="auto">
          <a:xfrm>
            <a:off x="3551238" y="5526088"/>
            <a:ext cx="2924175" cy="1927225"/>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Review: Imagine Dragons' 'Mercury — Act 2'">
            <a:extLst>
              <a:ext uri="{FF2B5EF4-FFF2-40B4-BE49-F238E27FC236}">
                <a16:creationId xmlns:a16="http://schemas.microsoft.com/office/drawing/2014/main" id="{7013A5E6-F40F-C7F7-BE7F-87AC001AEA6B}"/>
              </a:ext>
            </a:extLst>
          </p:cNvPr>
          <p:cNvPicPr>
            <a:picLocks noGrp="1" noChangeAspect="1" noChangeArrowheads="1"/>
          </p:cNvPicPr>
          <p:nvPr>
            <p:ph type="pic" sz="quarter" idx="24"/>
          </p:nvPr>
        </p:nvPicPr>
        <p:blipFill rotWithShape="1">
          <a:blip r:embed="rId11">
            <a:extLst>
              <a:ext uri="{28A0092B-C50C-407E-A947-70E740481C1C}">
                <a14:useLocalDpi xmlns:a14="http://schemas.microsoft.com/office/drawing/2010/main" val="0"/>
              </a:ext>
            </a:extLst>
          </a:blip>
          <a:srcRect l="17055" t="372" r="15948" b="33374"/>
          <a:stretch/>
        </p:blipFill>
        <p:spPr bwMode="auto">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803416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8187B56-F6B9-40F2-8812-D8B1761A1111}"/>
              </a:ext>
            </a:extLst>
          </p:cNvPr>
          <p:cNvSpPr>
            <a:spLocks noGrp="1"/>
          </p:cNvSpPr>
          <p:nvPr>
            <p:ph type="title"/>
          </p:nvPr>
        </p:nvSpPr>
        <p:spPr/>
        <p:txBody>
          <a:bodyPr>
            <a:normAutofit fontScale="90000"/>
          </a:bodyPr>
          <a:lstStyle/>
          <a:p>
            <a:r>
              <a:rPr lang="en-US" dirty="0"/>
              <a:t>Decades</a:t>
            </a:r>
            <a:br>
              <a:rPr lang="en-US"/>
            </a:br>
            <a:r>
              <a:rPr lang="en-US" sz="1300" u="none">
                <a:solidFill>
                  <a:schemeClr val="tx1"/>
                </a:solidFill>
              </a:rPr>
              <a:t>In what decade was this version of the song originally released?</a:t>
            </a:r>
            <a:endParaRPr lang="en-US" sz="1300" u="none" dirty="0">
              <a:solidFill>
                <a:schemeClr val="tx1"/>
              </a:solidFill>
            </a:endParaRPr>
          </a:p>
        </p:txBody>
      </p:sp>
      <p:sp>
        <p:nvSpPr>
          <p:cNvPr id="9" name="Content Placeholder 8">
            <a:extLst>
              <a:ext uri="{FF2B5EF4-FFF2-40B4-BE49-F238E27FC236}">
                <a16:creationId xmlns:a16="http://schemas.microsoft.com/office/drawing/2014/main" id="{F1541290-CA5D-4C69-B8E8-7D9691C9B1C2}"/>
              </a:ext>
            </a:extLst>
          </p:cNvPr>
          <p:cNvSpPr>
            <a:spLocks noGrp="1"/>
          </p:cNvSpPr>
          <p:nvPr>
            <p:ph idx="1"/>
          </p:nvPr>
        </p:nvSpPr>
        <p:spPr>
          <a:xfrm>
            <a:off x="1" y="588723"/>
            <a:ext cx="9829800" cy="6130496"/>
          </a:xfrm>
        </p:spPr>
        <p:txBody>
          <a:bodyPr/>
          <a:lstStyle/>
          <a:p>
            <a:endParaRPr lang="en-US" dirty="0"/>
          </a:p>
        </p:txBody>
      </p:sp>
      <p:sp>
        <p:nvSpPr>
          <p:cNvPr id="10" name="Content Placeholder 9">
            <a:extLst>
              <a:ext uri="{FF2B5EF4-FFF2-40B4-BE49-F238E27FC236}">
                <a16:creationId xmlns:a16="http://schemas.microsoft.com/office/drawing/2014/main" id="{9639225C-D713-4AB2-B7F4-006C5304890A}"/>
              </a:ext>
            </a:extLst>
          </p:cNvPr>
          <p:cNvSpPr>
            <a:spLocks noGrp="1"/>
          </p:cNvSpPr>
          <p:nvPr>
            <p:ph idx="11"/>
          </p:nvPr>
        </p:nvSpPr>
        <p:spPr>
          <a:xfrm>
            <a:off x="0" y="7065804"/>
            <a:ext cx="9829800" cy="706595"/>
          </a:xfrm>
        </p:spPr>
        <p:txBody>
          <a:bodyPr/>
          <a:lstStyle/>
          <a:p>
            <a:endParaRPr lang="en-US" dirty="0"/>
          </a:p>
        </p:txBody>
      </p:sp>
    </p:spTree>
    <p:extLst>
      <p:ext uri="{BB962C8B-B14F-4D97-AF65-F5344CB8AC3E}">
        <p14:creationId xmlns:p14="http://schemas.microsoft.com/office/powerpoint/2010/main" val="31302683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8187B56-F6B9-40F2-8812-D8B1761A1111}"/>
              </a:ext>
            </a:extLst>
          </p:cNvPr>
          <p:cNvSpPr>
            <a:spLocks noGrp="1"/>
          </p:cNvSpPr>
          <p:nvPr>
            <p:ph type="title"/>
          </p:nvPr>
        </p:nvSpPr>
        <p:spPr/>
        <p:txBody>
          <a:bodyPr/>
          <a:lstStyle/>
          <a:p>
            <a:r>
              <a:rPr lang="en-US" dirty="0"/>
              <a:t>General Knowledge</a:t>
            </a:r>
          </a:p>
        </p:txBody>
      </p:sp>
      <p:sp>
        <p:nvSpPr>
          <p:cNvPr id="9" name="Content Placeholder 8">
            <a:extLst>
              <a:ext uri="{FF2B5EF4-FFF2-40B4-BE49-F238E27FC236}">
                <a16:creationId xmlns:a16="http://schemas.microsoft.com/office/drawing/2014/main" id="{F1541290-CA5D-4C69-B8E8-7D9691C9B1C2}"/>
              </a:ext>
            </a:extLst>
          </p:cNvPr>
          <p:cNvSpPr>
            <a:spLocks noGrp="1"/>
          </p:cNvSpPr>
          <p:nvPr>
            <p:ph idx="1"/>
          </p:nvPr>
        </p:nvSpPr>
        <p:spPr/>
        <p:txBody>
          <a:bodyPr/>
          <a:lstStyle/>
          <a:p>
            <a:r>
              <a:rPr lang="en-US" dirty="0"/>
              <a:t>Which member of The Monkees sang lead on “I’m A Believer” – a 1966 Neil Diamond written song that Smash Mouth made famous again when they covered it in 2001? </a:t>
            </a:r>
            <a:r>
              <a:rPr lang="en-US" b="1" dirty="0"/>
              <a:t>Micky </a:t>
            </a:r>
            <a:r>
              <a:rPr lang="en-US" b="1" dirty="0" err="1"/>
              <a:t>Dolenz</a:t>
            </a:r>
            <a:r>
              <a:rPr lang="en-US" b="1" dirty="0"/>
              <a:t> </a:t>
            </a:r>
          </a:p>
          <a:p>
            <a:r>
              <a:rPr lang="en-US" dirty="0"/>
              <a:t>Who recorded the guitar solo on Michael Jackson’s 1982 hit “Beat It” for free, even though his manager, family, and friends told him he was a fool not to insist on a cut of the profits? </a:t>
            </a:r>
            <a:r>
              <a:rPr lang="en-US" b="1" dirty="0"/>
              <a:t>Eddie van Halen</a:t>
            </a:r>
          </a:p>
          <a:p>
            <a:r>
              <a:rPr lang="en-US" dirty="0"/>
              <a:t>Complete this lyric from a 1994 song written by its author while on a short drive to Seattle: ”_____ _____ _____, won’t you come and wash away the rain?” </a:t>
            </a:r>
            <a:r>
              <a:rPr lang="en-US" b="1" dirty="0"/>
              <a:t>Black Hole Sun (Chris Cornell from Soundgarden)</a:t>
            </a:r>
          </a:p>
          <a:p>
            <a:r>
              <a:rPr lang="en-US" dirty="0"/>
              <a:t>In what year did Taylor Swift’s win of MTV’s Best Female Video award prompt Kanye West to interrupt her onstage to say that Beyonce should have won? </a:t>
            </a:r>
            <a:r>
              <a:rPr lang="en-US" b="1" dirty="0"/>
              <a:t>2009</a:t>
            </a:r>
          </a:p>
          <a:p>
            <a:r>
              <a:rPr lang="en-US" dirty="0"/>
              <a:t>What British boy band was formed in 2010 after they solo auditioned for the X-Factor UK? </a:t>
            </a:r>
            <a:r>
              <a:rPr lang="en-US" b="1" dirty="0"/>
              <a:t>One Direction</a:t>
            </a:r>
          </a:p>
          <a:p>
            <a:r>
              <a:rPr lang="en-US" dirty="0"/>
              <a:t>Widely used by jazz musicians for over a century, what type of book displays the melody, chord symbols, and lyrics of a song, but not its voicings or bass lines, leaving the interpretation and performance up to the artist? </a:t>
            </a:r>
            <a:r>
              <a:rPr lang="en-US" b="1" dirty="0"/>
              <a:t>Fake book</a:t>
            </a:r>
          </a:p>
          <a:p>
            <a:r>
              <a:rPr lang="en-US" dirty="0"/>
              <a:t>Sung by Joey </a:t>
            </a:r>
            <a:r>
              <a:rPr lang="en-US" dirty="0" err="1"/>
              <a:t>Scarbury</a:t>
            </a:r>
            <a:r>
              <a:rPr lang="en-US" dirty="0"/>
              <a:t>, “Believe It or Not” was not only a #2 hit on Billboard’s Hot 100 in 1981 but also the theme song for what popular TV show? </a:t>
            </a:r>
            <a:r>
              <a:rPr lang="en-US" b="1" dirty="0"/>
              <a:t>The Greatest American Hero</a:t>
            </a:r>
          </a:p>
          <a:p>
            <a:r>
              <a:rPr lang="en-US" dirty="0"/>
              <a:t>Usually either loved or hated by music aficionados everywhere, autotune (a production trick originally intended to mask off-key vocals) was first used on the song “Believe” by what artist in 1998? </a:t>
            </a:r>
            <a:r>
              <a:rPr lang="en-US" b="1" dirty="0"/>
              <a:t>Cher</a:t>
            </a:r>
          </a:p>
          <a:p>
            <a:r>
              <a:rPr lang="en-US" dirty="0"/>
              <a:t>Collaborating with her future husband on the 2017 song “You Make It Feel Like Christmas” for her album of the same name, what singer married her reality TV show colleague in 2021? </a:t>
            </a:r>
            <a:r>
              <a:rPr lang="en-US" b="1" dirty="0"/>
              <a:t>Gwen Stefani (Blake Shelton)</a:t>
            </a:r>
          </a:p>
          <a:p>
            <a:r>
              <a:rPr lang="en-US" dirty="0"/>
              <a:t>The first-ever original Disney song to land at Number One the UK’s Official Singles Chart, </a:t>
            </a:r>
            <a:r>
              <a:rPr lang="en-US" i="1" dirty="0"/>
              <a:t>We Don’t Talk About Bruno </a:t>
            </a:r>
            <a:r>
              <a:rPr lang="en-US" dirty="0"/>
              <a:t>is from what 2022 Disney movie? </a:t>
            </a:r>
            <a:r>
              <a:rPr lang="en-US" b="1" dirty="0"/>
              <a:t>Encanto</a:t>
            </a:r>
          </a:p>
          <a:p>
            <a:pPr marL="0" indent="0">
              <a:buNone/>
            </a:pPr>
            <a:endParaRPr lang="en-US" dirty="0"/>
          </a:p>
          <a:p>
            <a:endParaRPr lang="en-US" dirty="0"/>
          </a:p>
          <a:p>
            <a:endParaRPr lang="en-US" dirty="0"/>
          </a:p>
        </p:txBody>
      </p:sp>
      <p:sp>
        <p:nvSpPr>
          <p:cNvPr id="10" name="Content Placeholder 9">
            <a:extLst>
              <a:ext uri="{FF2B5EF4-FFF2-40B4-BE49-F238E27FC236}">
                <a16:creationId xmlns:a16="http://schemas.microsoft.com/office/drawing/2014/main" id="{9639225C-D713-4AB2-B7F4-006C5304890A}"/>
              </a:ext>
            </a:extLst>
          </p:cNvPr>
          <p:cNvSpPr>
            <a:spLocks noGrp="1"/>
          </p:cNvSpPr>
          <p:nvPr>
            <p:ph idx="11"/>
          </p:nvPr>
        </p:nvSpPr>
        <p:spPr>
          <a:xfrm>
            <a:off x="0" y="7065804"/>
            <a:ext cx="9829800" cy="706595"/>
          </a:xfrm>
        </p:spPr>
        <p:txBody>
          <a:bodyPr/>
          <a:lstStyle/>
          <a:p>
            <a:r>
              <a:rPr lang="en-US" dirty="0"/>
              <a:t>According to Wikipedia in 2023, how many colleges or university schools of music are there in the United States? </a:t>
            </a:r>
            <a:r>
              <a:rPr lang="en-US" b="1" dirty="0"/>
              <a:t>236</a:t>
            </a:r>
          </a:p>
        </p:txBody>
      </p:sp>
    </p:spTree>
    <p:extLst>
      <p:ext uri="{BB962C8B-B14F-4D97-AF65-F5344CB8AC3E}">
        <p14:creationId xmlns:p14="http://schemas.microsoft.com/office/powerpoint/2010/main" val="20659993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6500217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98B93DA4-B7D4-4565-9D9E-DBBE3796A32C}"/>
              </a:ext>
            </a:extLst>
          </p:cNvPr>
          <p:cNvSpPr>
            <a:spLocks noGrp="1"/>
          </p:cNvSpPr>
          <p:nvPr>
            <p:ph sz="half" idx="2"/>
          </p:nvPr>
        </p:nvSpPr>
        <p:spPr/>
        <p:txBody>
          <a:bodyPr/>
          <a:lstStyle/>
          <a:p>
            <a:endParaRPr lang="en-US" dirty="0"/>
          </a:p>
        </p:txBody>
      </p:sp>
      <p:sp>
        <p:nvSpPr>
          <p:cNvPr id="2" name="Content Placeholder 1">
            <a:extLst>
              <a:ext uri="{FF2B5EF4-FFF2-40B4-BE49-F238E27FC236}">
                <a16:creationId xmlns:a16="http://schemas.microsoft.com/office/drawing/2014/main" id="{AAA970E5-450B-9823-FB00-A1A21F253B59}"/>
              </a:ext>
            </a:extLst>
          </p:cNvPr>
          <p:cNvSpPr>
            <a:spLocks noGrp="1"/>
          </p:cNvSpPr>
          <p:nvPr>
            <p:ph sz="half" idx="1"/>
          </p:nvPr>
        </p:nvSpPr>
        <p:spPr/>
        <p:txBody>
          <a:bodyPr/>
          <a:lstStyle/>
          <a:p>
            <a:r>
              <a:rPr lang="en-US" dirty="0"/>
              <a:t>Barry White</a:t>
            </a:r>
          </a:p>
          <a:p>
            <a:r>
              <a:rPr lang="en-US" dirty="0"/>
              <a:t>Bruce Springsteen</a:t>
            </a:r>
          </a:p>
          <a:p>
            <a:r>
              <a:rPr lang="en-US" dirty="0"/>
              <a:t>Jeff Buckley</a:t>
            </a:r>
          </a:p>
          <a:p>
            <a:r>
              <a:rPr lang="en-US" dirty="0"/>
              <a:t>Eminem</a:t>
            </a:r>
          </a:p>
          <a:p>
            <a:r>
              <a:rPr lang="en-US" dirty="0"/>
              <a:t>The </a:t>
            </a:r>
            <a:r>
              <a:rPr lang="en-US" dirty="0" err="1"/>
              <a:t>Weeknd</a:t>
            </a:r>
            <a:endParaRPr lang="en-US" dirty="0"/>
          </a:p>
          <a:p>
            <a:r>
              <a:rPr lang="en-US" dirty="0"/>
              <a:t>Black Sabbath</a:t>
            </a:r>
          </a:p>
          <a:p>
            <a:r>
              <a:rPr lang="en-US" dirty="0"/>
              <a:t>Van Halen</a:t>
            </a:r>
          </a:p>
          <a:p>
            <a:r>
              <a:rPr lang="en-US" dirty="0"/>
              <a:t>Beastie Boys</a:t>
            </a:r>
          </a:p>
          <a:p>
            <a:r>
              <a:rPr lang="en-US" dirty="0"/>
              <a:t>Coldplay</a:t>
            </a:r>
          </a:p>
          <a:p>
            <a:r>
              <a:rPr lang="en-US" dirty="0"/>
              <a:t>Imagine Dragons</a:t>
            </a:r>
          </a:p>
          <a:p>
            <a:endParaRPr lang="en-US" dirty="0"/>
          </a:p>
          <a:p>
            <a:endParaRPr lang="en-US" dirty="0"/>
          </a:p>
          <a:p>
            <a:endParaRPr lang="en-US" dirty="0"/>
          </a:p>
        </p:txBody>
      </p:sp>
    </p:spTree>
    <p:extLst>
      <p:ext uri="{BB962C8B-B14F-4D97-AF65-F5344CB8AC3E}">
        <p14:creationId xmlns:p14="http://schemas.microsoft.com/office/powerpoint/2010/main" val="296470269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424</TotalTime>
  <Words>440</Words>
  <Application>Microsoft Office PowerPoint</Application>
  <PresentationFormat>Custom</PresentationFormat>
  <Paragraphs>29</Paragraphs>
  <Slides>6</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vt:i4>
      </vt:variant>
    </vt:vector>
  </HeadingPairs>
  <TitlesOfParts>
    <vt:vector size="9" baseType="lpstr">
      <vt:lpstr>Arial</vt:lpstr>
      <vt:lpstr>Times New Roman</vt:lpstr>
      <vt:lpstr>Office Theme</vt:lpstr>
      <vt:lpstr>Name Artist &amp; Title</vt:lpstr>
      <vt:lpstr>Picture Round</vt:lpstr>
      <vt:lpstr>Decades In what decade was this version of the song originally released?</vt:lpstr>
      <vt:lpstr>General Knowledge</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Rick Lataille</dc:creator>
  <cp:lastModifiedBy>Rick Lataille</cp:lastModifiedBy>
  <cp:revision>48</cp:revision>
  <cp:lastPrinted>2023-12-04T18:08:11Z</cp:lastPrinted>
  <dcterms:created xsi:type="dcterms:W3CDTF">2017-06-07T19:20:07Z</dcterms:created>
  <dcterms:modified xsi:type="dcterms:W3CDTF">2024-02-15T18:43:24Z</dcterms:modified>
</cp:coreProperties>
</file>

<file path=docProps/thumbnail.jpeg>
</file>